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2" r:id="rId3"/>
    <p:sldId id="257" r:id="rId4"/>
    <p:sldId id="260" r:id="rId5"/>
    <p:sldId id="261" r:id="rId6"/>
    <p:sldId id="262" r:id="rId7"/>
    <p:sldId id="283" r:id="rId8"/>
    <p:sldId id="265" r:id="rId9"/>
    <p:sldId id="282" r:id="rId10"/>
    <p:sldId id="264" r:id="rId11"/>
    <p:sldId id="280" r:id="rId12"/>
    <p:sldId id="279" r:id="rId13"/>
    <p:sldId id="278" r:id="rId14"/>
    <p:sldId id="285" r:id="rId15"/>
    <p:sldId id="284" r:id="rId16"/>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536"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F85835-7ADF-4ACE-98F4-454DEA5ADB96}"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zh-CN" altLang="en-US"/>
        </a:p>
      </dgm:t>
    </dgm:pt>
    <dgm:pt modelId="{9643699A-830E-419E-8B83-4CF7F8BBEBCB}">
      <dgm:prSet phldrT="[文本]" custT="1"/>
      <dgm:spPr/>
      <dgm:t>
        <a:bodyPr/>
        <a:lstStyle/>
        <a:p>
          <a:r>
            <a:rPr lang="zh-CN" altLang="en-US" sz="3600" dirty="0" smtClean="0"/>
            <a:t>基础课程</a:t>
          </a:r>
          <a:endParaRPr lang="zh-CN" altLang="en-US" sz="3600" dirty="0"/>
        </a:p>
      </dgm:t>
    </dgm:pt>
    <dgm:pt modelId="{A5506CC5-A042-4990-8B5E-97461D7F8187}" type="parTrans" cxnId="{26697BBD-844D-4076-9435-17D27105A7DF}">
      <dgm:prSet/>
      <dgm:spPr/>
      <dgm:t>
        <a:bodyPr/>
        <a:lstStyle/>
        <a:p>
          <a:endParaRPr lang="zh-CN" altLang="en-US"/>
        </a:p>
      </dgm:t>
    </dgm:pt>
    <dgm:pt modelId="{3A8A7127-E9CE-4585-ACB6-83E13B9ABBA3}" type="sibTrans" cxnId="{26697BBD-844D-4076-9435-17D27105A7DF}">
      <dgm:prSet/>
      <dgm:spPr/>
      <dgm:t>
        <a:bodyPr/>
        <a:lstStyle/>
        <a:p>
          <a:endParaRPr lang="zh-CN" altLang="en-US"/>
        </a:p>
      </dgm:t>
    </dgm:pt>
    <dgm:pt modelId="{CCFA5868-BAF4-49C1-9BA6-28B7853C7DB4}">
      <dgm:prSet phldrT="[文本]"/>
      <dgm:spPr/>
      <dgm:t>
        <a:bodyPr/>
        <a:lstStyle/>
        <a:p>
          <a:r>
            <a:rPr lang="zh-CN" altLang="en-US" dirty="0" smtClean="0"/>
            <a:t>国家课程</a:t>
          </a:r>
          <a:endParaRPr lang="zh-CN" altLang="en-US" dirty="0"/>
        </a:p>
      </dgm:t>
    </dgm:pt>
    <dgm:pt modelId="{CB1E1630-252E-4B01-8C49-D6700DAF56CC}" type="parTrans" cxnId="{89E74F62-5D50-47C7-92E0-CBEE7A1809CB}">
      <dgm:prSet/>
      <dgm:spPr/>
      <dgm:t>
        <a:bodyPr/>
        <a:lstStyle/>
        <a:p>
          <a:endParaRPr lang="zh-CN" altLang="en-US"/>
        </a:p>
      </dgm:t>
    </dgm:pt>
    <dgm:pt modelId="{610DBFB9-BACF-4E68-8356-3BDAD5E78894}" type="sibTrans" cxnId="{89E74F62-5D50-47C7-92E0-CBEE7A1809CB}">
      <dgm:prSet/>
      <dgm:spPr/>
      <dgm:t>
        <a:bodyPr/>
        <a:lstStyle/>
        <a:p>
          <a:endParaRPr lang="zh-CN" altLang="en-US"/>
        </a:p>
      </dgm:t>
    </dgm:pt>
    <dgm:pt modelId="{0BBE4F70-7AB1-481B-ABD5-C404EC835592}">
      <dgm:prSet/>
      <dgm:spPr/>
      <dgm:t>
        <a:bodyPr/>
        <a:lstStyle/>
        <a:p>
          <a:endParaRPr lang="zh-CN" altLang="en-US"/>
        </a:p>
      </dgm:t>
    </dgm:pt>
    <dgm:pt modelId="{EF8F7D6A-1F48-462D-95B8-640CF05896CB}" type="parTrans" cxnId="{38A3728B-2894-47A4-94F3-DCC8DBE136CE}">
      <dgm:prSet/>
      <dgm:spPr/>
      <dgm:t>
        <a:bodyPr/>
        <a:lstStyle/>
        <a:p>
          <a:endParaRPr lang="zh-CN" altLang="en-US"/>
        </a:p>
      </dgm:t>
    </dgm:pt>
    <dgm:pt modelId="{7C401CF1-F360-467D-92AC-3BBC54D0EB52}" type="sibTrans" cxnId="{38A3728B-2894-47A4-94F3-DCC8DBE136CE}">
      <dgm:prSet/>
      <dgm:spPr/>
      <dgm:t>
        <a:bodyPr/>
        <a:lstStyle/>
        <a:p>
          <a:endParaRPr lang="zh-CN" altLang="en-US"/>
        </a:p>
      </dgm:t>
    </dgm:pt>
    <dgm:pt modelId="{21751531-1290-4CAA-ADB2-D27979843A8D}" type="pres">
      <dgm:prSet presAssocID="{0BF85835-7ADF-4ACE-98F4-454DEA5ADB96}" presName="diagram" presStyleCnt="0">
        <dgm:presLayoutVars>
          <dgm:chPref val="1"/>
          <dgm:dir/>
          <dgm:animOne val="branch"/>
          <dgm:animLvl val="lvl"/>
          <dgm:resizeHandles val="exact"/>
        </dgm:presLayoutVars>
      </dgm:prSet>
      <dgm:spPr/>
    </dgm:pt>
    <dgm:pt modelId="{6E27174C-3E2E-4909-B4BB-6CB11772D8C4}" type="pres">
      <dgm:prSet presAssocID="{9643699A-830E-419E-8B83-4CF7F8BBEBCB}" presName="root1" presStyleCnt="0"/>
      <dgm:spPr/>
    </dgm:pt>
    <dgm:pt modelId="{789C561F-EECA-4CA9-903A-A845010738A8}" type="pres">
      <dgm:prSet presAssocID="{9643699A-830E-419E-8B83-4CF7F8BBEBCB}" presName="LevelOneTextNode" presStyleLbl="node0" presStyleIdx="0" presStyleCnt="1" custScaleX="391632" custScaleY="204450" custLinFactNeighborX="5070" custLinFactNeighborY="5709">
        <dgm:presLayoutVars>
          <dgm:chPref val="3"/>
        </dgm:presLayoutVars>
      </dgm:prSet>
      <dgm:spPr/>
      <dgm:t>
        <a:bodyPr/>
        <a:lstStyle/>
        <a:p>
          <a:endParaRPr lang="zh-CN" altLang="en-US"/>
        </a:p>
      </dgm:t>
    </dgm:pt>
    <dgm:pt modelId="{38748BBA-8DC1-4B06-812B-16C33B52D0F4}" type="pres">
      <dgm:prSet presAssocID="{9643699A-830E-419E-8B83-4CF7F8BBEBCB}" presName="level2hierChild" presStyleCnt="0"/>
      <dgm:spPr/>
    </dgm:pt>
    <dgm:pt modelId="{0289CA1A-5308-4996-95AF-DB5DD9CCCC37}" type="pres">
      <dgm:prSet presAssocID="{CB1E1630-252E-4B01-8C49-D6700DAF56CC}" presName="conn2-1" presStyleLbl="parChTrans1D2" presStyleIdx="0" presStyleCnt="2"/>
      <dgm:spPr/>
    </dgm:pt>
    <dgm:pt modelId="{1C919EFF-EF7C-4606-AF04-29E7D3F3B318}" type="pres">
      <dgm:prSet presAssocID="{CB1E1630-252E-4B01-8C49-D6700DAF56CC}" presName="connTx" presStyleLbl="parChTrans1D2" presStyleIdx="0" presStyleCnt="2"/>
      <dgm:spPr/>
    </dgm:pt>
    <dgm:pt modelId="{F629B9F7-BEC5-48F9-AA2D-9224FD0F2B1C}" type="pres">
      <dgm:prSet presAssocID="{CCFA5868-BAF4-49C1-9BA6-28B7853C7DB4}" presName="root2" presStyleCnt="0"/>
      <dgm:spPr/>
    </dgm:pt>
    <dgm:pt modelId="{7E0C614C-940B-4638-8DB6-83401D965BFC}" type="pres">
      <dgm:prSet presAssocID="{CCFA5868-BAF4-49C1-9BA6-28B7853C7DB4}" presName="LevelTwoTextNode" presStyleLbl="node2" presStyleIdx="0" presStyleCnt="2" custScaleX="249471" custScaleY="190647">
        <dgm:presLayoutVars>
          <dgm:chPref val="3"/>
        </dgm:presLayoutVars>
      </dgm:prSet>
      <dgm:spPr/>
    </dgm:pt>
    <dgm:pt modelId="{5EBB7C5E-B94F-44FD-ABB7-1FD9C71BF08A}" type="pres">
      <dgm:prSet presAssocID="{CCFA5868-BAF4-49C1-9BA6-28B7853C7DB4}" presName="level3hierChild" presStyleCnt="0"/>
      <dgm:spPr/>
    </dgm:pt>
    <dgm:pt modelId="{70100770-26D2-46CE-8AB1-BA553B7E04CC}" type="pres">
      <dgm:prSet presAssocID="{EF8F7D6A-1F48-462D-95B8-640CF05896CB}" presName="conn2-1" presStyleLbl="parChTrans1D2" presStyleIdx="1" presStyleCnt="2"/>
      <dgm:spPr/>
    </dgm:pt>
    <dgm:pt modelId="{8E057925-5552-4506-A151-9AA806548A1B}" type="pres">
      <dgm:prSet presAssocID="{EF8F7D6A-1F48-462D-95B8-640CF05896CB}" presName="connTx" presStyleLbl="parChTrans1D2" presStyleIdx="1" presStyleCnt="2"/>
      <dgm:spPr/>
    </dgm:pt>
    <dgm:pt modelId="{DD63721D-E21F-4DA9-88A7-65297C9382FC}" type="pres">
      <dgm:prSet presAssocID="{0BBE4F70-7AB1-481B-ABD5-C404EC835592}" presName="root2" presStyleCnt="0"/>
      <dgm:spPr/>
    </dgm:pt>
    <dgm:pt modelId="{A8905EB3-46C9-4136-A0A3-C3A6F8FDE638}" type="pres">
      <dgm:prSet presAssocID="{0BBE4F70-7AB1-481B-ABD5-C404EC835592}" presName="LevelTwoTextNode" presStyleLbl="node2" presStyleIdx="1" presStyleCnt="2" custScaleX="578556" custScaleY="190664" custLinFactNeighborX="-4355" custLinFactNeighborY="4463">
        <dgm:presLayoutVars>
          <dgm:chPref val="3"/>
        </dgm:presLayoutVars>
      </dgm:prSet>
      <dgm:spPr/>
    </dgm:pt>
    <dgm:pt modelId="{5CA8A060-9445-4C3B-AB6F-53C93445510C}" type="pres">
      <dgm:prSet presAssocID="{0BBE4F70-7AB1-481B-ABD5-C404EC835592}" presName="level3hierChild" presStyleCnt="0"/>
      <dgm:spPr/>
    </dgm:pt>
  </dgm:ptLst>
  <dgm:cxnLst>
    <dgm:cxn modelId="{1273CA64-102F-4D1E-9302-0B096E97A8F1}" type="presOf" srcId="{0BBE4F70-7AB1-481B-ABD5-C404EC835592}" destId="{A8905EB3-46C9-4136-A0A3-C3A6F8FDE638}" srcOrd="0" destOrd="0" presId="urn:microsoft.com/office/officeart/2005/8/layout/hierarchy2"/>
    <dgm:cxn modelId="{4A5F4D0D-4573-4F91-9EC1-37C92B42BC0D}" type="presOf" srcId="{CB1E1630-252E-4B01-8C49-D6700DAF56CC}" destId="{1C919EFF-EF7C-4606-AF04-29E7D3F3B318}" srcOrd="1" destOrd="0" presId="urn:microsoft.com/office/officeart/2005/8/layout/hierarchy2"/>
    <dgm:cxn modelId="{38A3728B-2894-47A4-94F3-DCC8DBE136CE}" srcId="{9643699A-830E-419E-8B83-4CF7F8BBEBCB}" destId="{0BBE4F70-7AB1-481B-ABD5-C404EC835592}" srcOrd="1" destOrd="0" parTransId="{EF8F7D6A-1F48-462D-95B8-640CF05896CB}" sibTransId="{7C401CF1-F360-467D-92AC-3BBC54D0EB52}"/>
    <dgm:cxn modelId="{EDC4D7E2-C5AE-41B1-962D-C4CE6252705C}" type="presOf" srcId="{9643699A-830E-419E-8B83-4CF7F8BBEBCB}" destId="{789C561F-EECA-4CA9-903A-A845010738A8}" srcOrd="0" destOrd="0" presId="urn:microsoft.com/office/officeart/2005/8/layout/hierarchy2"/>
    <dgm:cxn modelId="{89E74F62-5D50-47C7-92E0-CBEE7A1809CB}" srcId="{9643699A-830E-419E-8B83-4CF7F8BBEBCB}" destId="{CCFA5868-BAF4-49C1-9BA6-28B7853C7DB4}" srcOrd="0" destOrd="0" parTransId="{CB1E1630-252E-4B01-8C49-D6700DAF56CC}" sibTransId="{610DBFB9-BACF-4E68-8356-3BDAD5E78894}"/>
    <dgm:cxn modelId="{C3A74692-E203-4A20-B3F4-7F0E7320C1E0}" type="presOf" srcId="{EF8F7D6A-1F48-462D-95B8-640CF05896CB}" destId="{70100770-26D2-46CE-8AB1-BA553B7E04CC}" srcOrd="0" destOrd="0" presId="urn:microsoft.com/office/officeart/2005/8/layout/hierarchy2"/>
    <dgm:cxn modelId="{EAD89EF7-3A33-4CBB-90DC-0D4BD7DA9611}" type="presOf" srcId="{EF8F7D6A-1F48-462D-95B8-640CF05896CB}" destId="{8E057925-5552-4506-A151-9AA806548A1B}" srcOrd="1" destOrd="0" presId="urn:microsoft.com/office/officeart/2005/8/layout/hierarchy2"/>
    <dgm:cxn modelId="{B69B9BF1-4BA4-4959-AA40-CED76BE94D71}" type="presOf" srcId="{CCFA5868-BAF4-49C1-9BA6-28B7853C7DB4}" destId="{7E0C614C-940B-4638-8DB6-83401D965BFC}" srcOrd="0" destOrd="0" presId="urn:microsoft.com/office/officeart/2005/8/layout/hierarchy2"/>
    <dgm:cxn modelId="{CE468DF6-CE0C-4B46-BE4C-40C61F0DA162}" type="presOf" srcId="{0BF85835-7ADF-4ACE-98F4-454DEA5ADB96}" destId="{21751531-1290-4CAA-ADB2-D27979843A8D}" srcOrd="0" destOrd="0" presId="urn:microsoft.com/office/officeart/2005/8/layout/hierarchy2"/>
    <dgm:cxn modelId="{26697BBD-844D-4076-9435-17D27105A7DF}" srcId="{0BF85835-7ADF-4ACE-98F4-454DEA5ADB96}" destId="{9643699A-830E-419E-8B83-4CF7F8BBEBCB}" srcOrd="0" destOrd="0" parTransId="{A5506CC5-A042-4990-8B5E-97461D7F8187}" sibTransId="{3A8A7127-E9CE-4585-ACB6-83E13B9ABBA3}"/>
    <dgm:cxn modelId="{750BCF5B-5B35-4DA1-8C9B-6B7495394ACF}" type="presOf" srcId="{CB1E1630-252E-4B01-8C49-D6700DAF56CC}" destId="{0289CA1A-5308-4996-95AF-DB5DD9CCCC37}" srcOrd="0" destOrd="0" presId="urn:microsoft.com/office/officeart/2005/8/layout/hierarchy2"/>
    <dgm:cxn modelId="{A57BEE48-708B-451A-85D0-E166F0B26FE3}" type="presParOf" srcId="{21751531-1290-4CAA-ADB2-D27979843A8D}" destId="{6E27174C-3E2E-4909-B4BB-6CB11772D8C4}" srcOrd="0" destOrd="0" presId="urn:microsoft.com/office/officeart/2005/8/layout/hierarchy2"/>
    <dgm:cxn modelId="{0CA375AF-8746-4583-8A45-7597355C6BC9}" type="presParOf" srcId="{6E27174C-3E2E-4909-B4BB-6CB11772D8C4}" destId="{789C561F-EECA-4CA9-903A-A845010738A8}" srcOrd="0" destOrd="0" presId="urn:microsoft.com/office/officeart/2005/8/layout/hierarchy2"/>
    <dgm:cxn modelId="{A0756E3F-2659-406B-9BBA-C345ADD64F88}" type="presParOf" srcId="{6E27174C-3E2E-4909-B4BB-6CB11772D8C4}" destId="{38748BBA-8DC1-4B06-812B-16C33B52D0F4}" srcOrd="1" destOrd="0" presId="urn:microsoft.com/office/officeart/2005/8/layout/hierarchy2"/>
    <dgm:cxn modelId="{4D62524D-0435-410B-981F-1B6B6998C84D}" type="presParOf" srcId="{38748BBA-8DC1-4B06-812B-16C33B52D0F4}" destId="{0289CA1A-5308-4996-95AF-DB5DD9CCCC37}" srcOrd="0" destOrd="0" presId="urn:microsoft.com/office/officeart/2005/8/layout/hierarchy2"/>
    <dgm:cxn modelId="{186938B0-5622-40D8-8F67-DF1AF4DBBDCD}" type="presParOf" srcId="{0289CA1A-5308-4996-95AF-DB5DD9CCCC37}" destId="{1C919EFF-EF7C-4606-AF04-29E7D3F3B318}" srcOrd="0" destOrd="0" presId="urn:microsoft.com/office/officeart/2005/8/layout/hierarchy2"/>
    <dgm:cxn modelId="{D23A9D42-D8D9-48E4-8BBE-30C9C97BC616}" type="presParOf" srcId="{38748BBA-8DC1-4B06-812B-16C33B52D0F4}" destId="{F629B9F7-BEC5-48F9-AA2D-9224FD0F2B1C}" srcOrd="1" destOrd="0" presId="urn:microsoft.com/office/officeart/2005/8/layout/hierarchy2"/>
    <dgm:cxn modelId="{E0F14175-13C3-4F22-BC0A-E01483D9A35B}" type="presParOf" srcId="{F629B9F7-BEC5-48F9-AA2D-9224FD0F2B1C}" destId="{7E0C614C-940B-4638-8DB6-83401D965BFC}" srcOrd="0" destOrd="0" presId="urn:microsoft.com/office/officeart/2005/8/layout/hierarchy2"/>
    <dgm:cxn modelId="{CB2DC1EF-DA98-44DB-843D-83BE5D27BCC7}" type="presParOf" srcId="{F629B9F7-BEC5-48F9-AA2D-9224FD0F2B1C}" destId="{5EBB7C5E-B94F-44FD-ABB7-1FD9C71BF08A}" srcOrd="1" destOrd="0" presId="urn:microsoft.com/office/officeart/2005/8/layout/hierarchy2"/>
    <dgm:cxn modelId="{55EBA4C5-9CCE-442D-9704-BAD29EF7E9DB}" type="presParOf" srcId="{38748BBA-8DC1-4B06-812B-16C33B52D0F4}" destId="{70100770-26D2-46CE-8AB1-BA553B7E04CC}" srcOrd="2" destOrd="0" presId="urn:microsoft.com/office/officeart/2005/8/layout/hierarchy2"/>
    <dgm:cxn modelId="{9E380C9F-7E4B-48D1-862B-2C808B47A3F3}" type="presParOf" srcId="{70100770-26D2-46CE-8AB1-BA553B7E04CC}" destId="{8E057925-5552-4506-A151-9AA806548A1B}" srcOrd="0" destOrd="0" presId="urn:microsoft.com/office/officeart/2005/8/layout/hierarchy2"/>
    <dgm:cxn modelId="{C7CE1BEF-598D-4C29-9FE2-67CA93002ED8}" type="presParOf" srcId="{38748BBA-8DC1-4B06-812B-16C33B52D0F4}" destId="{DD63721D-E21F-4DA9-88A7-65297C9382FC}" srcOrd="3" destOrd="0" presId="urn:microsoft.com/office/officeart/2005/8/layout/hierarchy2"/>
    <dgm:cxn modelId="{115A266A-0699-4D3D-B323-87A6EF4D2FCC}" type="presParOf" srcId="{DD63721D-E21F-4DA9-88A7-65297C9382FC}" destId="{A8905EB3-46C9-4136-A0A3-C3A6F8FDE638}" srcOrd="0" destOrd="0" presId="urn:microsoft.com/office/officeart/2005/8/layout/hierarchy2"/>
    <dgm:cxn modelId="{146B2192-97B2-4501-AE69-BA94472A04C9}" type="presParOf" srcId="{DD63721D-E21F-4DA9-88A7-65297C9382FC}" destId="{5CA8A060-9445-4C3B-AB6F-53C93445510C}"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BF85835-7ADF-4ACE-98F4-454DEA5ADB96}"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zh-CN" altLang="en-US"/>
        </a:p>
      </dgm:t>
    </dgm:pt>
    <dgm:pt modelId="{9643699A-830E-419E-8B83-4CF7F8BBEBCB}">
      <dgm:prSet phldrT="[文本]" custT="1"/>
      <dgm:spPr/>
      <dgm:t>
        <a:bodyPr/>
        <a:lstStyle/>
        <a:p>
          <a:r>
            <a:rPr lang="en-US" altLang="zh-CN" sz="3600" dirty="0" smtClean="0"/>
            <a:t>AP</a:t>
          </a:r>
          <a:r>
            <a:rPr lang="zh-CN" altLang="en-US" sz="3600" dirty="0" smtClean="0"/>
            <a:t>课程</a:t>
          </a:r>
          <a:endParaRPr lang="zh-CN" altLang="en-US" sz="3600" dirty="0"/>
        </a:p>
      </dgm:t>
    </dgm:pt>
    <dgm:pt modelId="{A5506CC5-A042-4990-8B5E-97461D7F8187}" type="parTrans" cxnId="{26697BBD-844D-4076-9435-17D27105A7DF}">
      <dgm:prSet/>
      <dgm:spPr/>
      <dgm:t>
        <a:bodyPr/>
        <a:lstStyle/>
        <a:p>
          <a:endParaRPr lang="zh-CN" altLang="en-US"/>
        </a:p>
      </dgm:t>
    </dgm:pt>
    <dgm:pt modelId="{3A8A7127-E9CE-4585-ACB6-83E13B9ABBA3}" type="sibTrans" cxnId="{26697BBD-844D-4076-9435-17D27105A7DF}">
      <dgm:prSet/>
      <dgm:spPr/>
      <dgm:t>
        <a:bodyPr/>
        <a:lstStyle/>
        <a:p>
          <a:endParaRPr lang="zh-CN" altLang="en-US"/>
        </a:p>
      </dgm:t>
    </dgm:pt>
    <dgm:pt modelId="{CCFA5868-BAF4-49C1-9BA6-28B7853C7DB4}">
      <dgm:prSet phldrT="[文本]"/>
      <dgm:spPr/>
      <dgm:t>
        <a:bodyPr/>
        <a:lstStyle/>
        <a:p>
          <a:r>
            <a:rPr lang="zh-CN" altLang="en-US" dirty="0" smtClean="0"/>
            <a:t>物理</a:t>
          </a:r>
          <a:r>
            <a:rPr lang="en-US" altLang="zh-CN" dirty="0" smtClean="0"/>
            <a:t>1</a:t>
          </a:r>
          <a:endParaRPr lang="zh-CN" altLang="en-US" dirty="0"/>
        </a:p>
      </dgm:t>
    </dgm:pt>
    <dgm:pt modelId="{CB1E1630-252E-4B01-8C49-D6700DAF56CC}" type="parTrans" cxnId="{89E74F62-5D50-47C7-92E0-CBEE7A1809CB}">
      <dgm:prSet/>
      <dgm:spPr/>
      <dgm:t>
        <a:bodyPr/>
        <a:lstStyle/>
        <a:p>
          <a:endParaRPr lang="zh-CN" altLang="en-US"/>
        </a:p>
      </dgm:t>
    </dgm:pt>
    <dgm:pt modelId="{610DBFB9-BACF-4E68-8356-3BDAD5E78894}" type="sibTrans" cxnId="{89E74F62-5D50-47C7-92E0-CBEE7A1809CB}">
      <dgm:prSet/>
      <dgm:spPr/>
      <dgm:t>
        <a:bodyPr/>
        <a:lstStyle/>
        <a:p>
          <a:endParaRPr lang="zh-CN" altLang="en-US"/>
        </a:p>
      </dgm:t>
    </dgm:pt>
    <dgm:pt modelId="{21751531-1290-4CAA-ADB2-D27979843A8D}" type="pres">
      <dgm:prSet presAssocID="{0BF85835-7ADF-4ACE-98F4-454DEA5ADB96}" presName="diagram" presStyleCnt="0">
        <dgm:presLayoutVars>
          <dgm:chPref val="1"/>
          <dgm:dir/>
          <dgm:animOne val="branch"/>
          <dgm:animLvl val="lvl"/>
          <dgm:resizeHandles val="exact"/>
        </dgm:presLayoutVars>
      </dgm:prSet>
      <dgm:spPr/>
    </dgm:pt>
    <dgm:pt modelId="{6E27174C-3E2E-4909-B4BB-6CB11772D8C4}" type="pres">
      <dgm:prSet presAssocID="{9643699A-830E-419E-8B83-4CF7F8BBEBCB}" presName="root1" presStyleCnt="0"/>
      <dgm:spPr/>
    </dgm:pt>
    <dgm:pt modelId="{789C561F-EECA-4CA9-903A-A845010738A8}" type="pres">
      <dgm:prSet presAssocID="{9643699A-830E-419E-8B83-4CF7F8BBEBCB}" presName="LevelOneTextNode" presStyleLbl="node0" presStyleIdx="0" presStyleCnt="1" custScaleX="314373" custLinFactNeighborX="4552" custLinFactNeighborY="4351">
        <dgm:presLayoutVars>
          <dgm:chPref val="3"/>
        </dgm:presLayoutVars>
      </dgm:prSet>
      <dgm:spPr/>
      <dgm:t>
        <a:bodyPr/>
        <a:lstStyle/>
        <a:p>
          <a:endParaRPr lang="zh-CN" altLang="en-US"/>
        </a:p>
      </dgm:t>
    </dgm:pt>
    <dgm:pt modelId="{38748BBA-8DC1-4B06-812B-16C33B52D0F4}" type="pres">
      <dgm:prSet presAssocID="{9643699A-830E-419E-8B83-4CF7F8BBEBCB}" presName="level2hierChild" presStyleCnt="0"/>
      <dgm:spPr/>
    </dgm:pt>
    <dgm:pt modelId="{0289CA1A-5308-4996-95AF-DB5DD9CCCC37}" type="pres">
      <dgm:prSet presAssocID="{CB1E1630-252E-4B01-8C49-D6700DAF56CC}" presName="conn2-1" presStyleLbl="parChTrans1D2" presStyleIdx="0" presStyleCnt="1"/>
      <dgm:spPr/>
    </dgm:pt>
    <dgm:pt modelId="{1C919EFF-EF7C-4606-AF04-29E7D3F3B318}" type="pres">
      <dgm:prSet presAssocID="{CB1E1630-252E-4B01-8C49-D6700DAF56CC}" presName="connTx" presStyleLbl="parChTrans1D2" presStyleIdx="0" presStyleCnt="1"/>
      <dgm:spPr/>
    </dgm:pt>
    <dgm:pt modelId="{F629B9F7-BEC5-48F9-AA2D-9224FD0F2B1C}" type="pres">
      <dgm:prSet presAssocID="{CCFA5868-BAF4-49C1-9BA6-28B7853C7DB4}" presName="root2" presStyleCnt="0"/>
      <dgm:spPr/>
    </dgm:pt>
    <dgm:pt modelId="{7E0C614C-940B-4638-8DB6-83401D965BFC}" type="pres">
      <dgm:prSet presAssocID="{CCFA5868-BAF4-49C1-9BA6-28B7853C7DB4}" presName="LevelTwoTextNode" presStyleLbl="node2" presStyleIdx="0" presStyleCnt="1" custScaleX="134181">
        <dgm:presLayoutVars>
          <dgm:chPref val="3"/>
        </dgm:presLayoutVars>
      </dgm:prSet>
      <dgm:spPr/>
      <dgm:t>
        <a:bodyPr/>
        <a:lstStyle/>
        <a:p>
          <a:endParaRPr lang="zh-CN" altLang="en-US"/>
        </a:p>
      </dgm:t>
    </dgm:pt>
    <dgm:pt modelId="{5EBB7C5E-B94F-44FD-ABB7-1FD9C71BF08A}" type="pres">
      <dgm:prSet presAssocID="{CCFA5868-BAF4-49C1-9BA6-28B7853C7DB4}" presName="level3hierChild" presStyleCnt="0"/>
      <dgm:spPr/>
    </dgm:pt>
  </dgm:ptLst>
  <dgm:cxnLst>
    <dgm:cxn modelId="{A1EE0675-F576-4E2C-BE6E-41A09826006C}" type="presOf" srcId="{9643699A-830E-419E-8B83-4CF7F8BBEBCB}" destId="{789C561F-EECA-4CA9-903A-A845010738A8}" srcOrd="0" destOrd="0" presId="urn:microsoft.com/office/officeart/2005/8/layout/hierarchy2"/>
    <dgm:cxn modelId="{357CE3A0-9380-4472-9A3A-0862B525C099}" type="presOf" srcId="{CCFA5868-BAF4-49C1-9BA6-28B7853C7DB4}" destId="{7E0C614C-940B-4638-8DB6-83401D965BFC}" srcOrd="0" destOrd="0" presId="urn:microsoft.com/office/officeart/2005/8/layout/hierarchy2"/>
    <dgm:cxn modelId="{C5472F37-6847-4152-AECE-5B649D43D437}" type="presOf" srcId="{CB1E1630-252E-4B01-8C49-D6700DAF56CC}" destId="{1C919EFF-EF7C-4606-AF04-29E7D3F3B318}" srcOrd="1" destOrd="0" presId="urn:microsoft.com/office/officeart/2005/8/layout/hierarchy2"/>
    <dgm:cxn modelId="{89E74F62-5D50-47C7-92E0-CBEE7A1809CB}" srcId="{9643699A-830E-419E-8B83-4CF7F8BBEBCB}" destId="{CCFA5868-BAF4-49C1-9BA6-28B7853C7DB4}" srcOrd="0" destOrd="0" parTransId="{CB1E1630-252E-4B01-8C49-D6700DAF56CC}" sibTransId="{610DBFB9-BACF-4E68-8356-3BDAD5E78894}"/>
    <dgm:cxn modelId="{F0ED1E65-EC30-49C7-A7A8-8B5CA6C05E84}" type="presOf" srcId="{CB1E1630-252E-4B01-8C49-D6700DAF56CC}" destId="{0289CA1A-5308-4996-95AF-DB5DD9CCCC37}" srcOrd="0" destOrd="0" presId="urn:microsoft.com/office/officeart/2005/8/layout/hierarchy2"/>
    <dgm:cxn modelId="{7B72E7C9-9876-48CE-9A15-BE3B58EEDBA3}" type="presOf" srcId="{0BF85835-7ADF-4ACE-98F4-454DEA5ADB96}" destId="{21751531-1290-4CAA-ADB2-D27979843A8D}" srcOrd="0" destOrd="0" presId="urn:microsoft.com/office/officeart/2005/8/layout/hierarchy2"/>
    <dgm:cxn modelId="{26697BBD-844D-4076-9435-17D27105A7DF}" srcId="{0BF85835-7ADF-4ACE-98F4-454DEA5ADB96}" destId="{9643699A-830E-419E-8B83-4CF7F8BBEBCB}" srcOrd="0" destOrd="0" parTransId="{A5506CC5-A042-4990-8B5E-97461D7F8187}" sibTransId="{3A8A7127-E9CE-4585-ACB6-83E13B9ABBA3}"/>
    <dgm:cxn modelId="{E69E4236-504F-4BAB-A6E2-C116DD412E05}" type="presParOf" srcId="{21751531-1290-4CAA-ADB2-D27979843A8D}" destId="{6E27174C-3E2E-4909-B4BB-6CB11772D8C4}" srcOrd="0" destOrd="0" presId="urn:microsoft.com/office/officeart/2005/8/layout/hierarchy2"/>
    <dgm:cxn modelId="{4B409751-A820-4E2B-875F-B66390508005}" type="presParOf" srcId="{6E27174C-3E2E-4909-B4BB-6CB11772D8C4}" destId="{789C561F-EECA-4CA9-903A-A845010738A8}" srcOrd="0" destOrd="0" presId="urn:microsoft.com/office/officeart/2005/8/layout/hierarchy2"/>
    <dgm:cxn modelId="{E0292237-416F-4E0E-9E21-F7C24E933F8A}" type="presParOf" srcId="{6E27174C-3E2E-4909-B4BB-6CB11772D8C4}" destId="{38748BBA-8DC1-4B06-812B-16C33B52D0F4}" srcOrd="1" destOrd="0" presId="urn:microsoft.com/office/officeart/2005/8/layout/hierarchy2"/>
    <dgm:cxn modelId="{B60CBB00-3A2E-409D-9886-BCF718DC12C4}" type="presParOf" srcId="{38748BBA-8DC1-4B06-812B-16C33B52D0F4}" destId="{0289CA1A-5308-4996-95AF-DB5DD9CCCC37}" srcOrd="0" destOrd="0" presId="urn:microsoft.com/office/officeart/2005/8/layout/hierarchy2"/>
    <dgm:cxn modelId="{B76FBEF2-22C3-48F5-A604-FD45A871BA8A}" type="presParOf" srcId="{0289CA1A-5308-4996-95AF-DB5DD9CCCC37}" destId="{1C919EFF-EF7C-4606-AF04-29E7D3F3B318}" srcOrd="0" destOrd="0" presId="urn:microsoft.com/office/officeart/2005/8/layout/hierarchy2"/>
    <dgm:cxn modelId="{88F1B8AC-D010-49EE-BC2F-D54A608476DE}" type="presParOf" srcId="{38748BBA-8DC1-4B06-812B-16C33B52D0F4}" destId="{F629B9F7-BEC5-48F9-AA2D-9224FD0F2B1C}" srcOrd="1" destOrd="0" presId="urn:microsoft.com/office/officeart/2005/8/layout/hierarchy2"/>
    <dgm:cxn modelId="{0832FEF9-72DF-4ECB-8F91-FDF55FB07F52}" type="presParOf" srcId="{F629B9F7-BEC5-48F9-AA2D-9224FD0F2B1C}" destId="{7E0C614C-940B-4638-8DB6-83401D965BFC}" srcOrd="0" destOrd="0" presId="urn:microsoft.com/office/officeart/2005/8/layout/hierarchy2"/>
    <dgm:cxn modelId="{9F0DA58F-0F7E-43CA-B03F-4A0AF0DC96A2}" type="presParOf" srcId="{F629B9F7-BEC5-48F9-AA2D-9224FD0F2B1C}" destId="{5EBB7C5E-B94F-44FD-ABB7-1FD9C71BF08A}" srcOrd="1" destOrd="0" presId="urn:microsoft.com/office/officeart/2005/8/layout/hierarchy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BF85835-7ADF-4ACE-98F4-454DEA5ADB96}"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zh-CN" altLang="en-US"/>
        </a:p>
      </dgm:t>
    </dgm:pt>
    <dgm:pt modelId="{9643699A-830E-419E-8B83-4CF7F8BBEBCB}">
      <dgm:prSet phldrT="[文本]" custT="1"/>
      <dgm:spPr/>
      <dgm:t>
        <a:bodyPr/>
        <a:lstStyle/>
        <a:p>
          <a:r>
            <a:rPr lang="zh-CN" altLang="en-US" sz="3600" dirty="0" smtClean="0"/>
            <a:t>荣誉课程</a:t>
          </a:r>
          <a:endParaRPr lang="zh-CN" altLang="en-US" sz="3600" dirty="0"/>
        </a:p>
      </dgm:t>
    </dgm:pt>
    <dgm:pt modelId="{A5506CC5-A042-4990-8B5E-97461D7F8187}" type="parTrans" cxnId="{26697BBD-844D-4076-9435-17D27105A7DF}">
      <dgm:prSet/>
      <dgm:spPr/>
      <dgm:t>
        <a:bodyPr/>
        <a:lstStyle/>
        <a:p>
          <a:endParaRPr lang="zh-CN" altLang="en-US"/>
        </a:p>
      </dgm:t>
    </dgm:pt>
    <dgm:pt modelId="{3A8A7127-E9CE-4585-ACB6-83E13B9ABBA3}" type="sibTrans" cxnId="{26697BBD-844D-4076-9435-17D27105A7DF}">
      <dgm:prSet/>
      <dgm:spPr/>
      <dgm:t>
        <a:bodyPr/>
        <a:lstStyle/>
        <a:p>
          <a:endParaRPr lang="zh-CN" altLang="en-US"/>
        </a:p>
      </dgm:t>
    </dgm:pt>
    <dgm:pt modelId="{DED3E77C-A5F6-4BEA-9EEC-6CB6B5C91E8D}">
      <dgm:prSet phldrT="[文本]"/>
      <dgm:spPr/>
      <dgm:t>
        <a:bodyPr/>
        <a:lstStyle/>
        <a:p>
          <a:r>
            <a:rPr lang="zh-CN" altLang="en-US" dirty="0" smtClean="0"/>
            <a:t>学术英语</a:t>
          </a:r>
          <a:endParaRPr lang="zh-CN" altLang="en-US" dirty="0"/>
        </a:p>
      </dgm:t>
    </dgm:pt>
    <dgm:pt modelId="{5B107264-7C2E-47FA-8F47-235A26B5AE71}" type="parTrans" cxnId="{CDB23A95-24A7-4305-B5B5-3262D05D182D}">
      <dgm:prSet/>
      <dgm:spPr/>
      <dgm:t>
        <a:bodyPr/>
        <a:lstStyle/>
        <a:p>
          <a:endParaRPr lang="zh-CN" altLang="en-US"/>
        </a:p>
      </dgm:t>
    </dgm:pt>
    <dgm:pt modelId="{96D83B68-5F41-4CA7-9193-C76AB36DA799}" type="sibTrans" cxnId="{CDB23A95-24A7-4305-B5B5-3262D05D182D}">
      <dgm:prSet/>
      <dgm:spPr/>
      <dgm:t>
        <a:bodyPr/>
        <a:lstStyle/>
        <a:p>
          <a:endParaRPr lang="zh-CN" altLang="en-US"/>
        </a:p>
      </dgm:t>
    </dgm:pt>
    <dgm:pt modelId="{21751531-1290-4CAA-ADB2-D27979843A8D}" type="pres">
      <dgm:prSet presAssocID="{0BF85835-7ADF-4ACE-98F4-454DEA5ADB96}" presName="diagram" presStyleCnt="0">
        <dgm:presLayoutVars>
          <dgm:chPref val="1"/>
          <dgm:dir/>
          <dgm:animOne val="branch"/>
          <dgm:animLvl val="lvl"/>
          <dgm:resizeHandles val="exact"/>
        </dgm:presLayoutVars>
      </dgm:prSet>
      <dgm:spPr/>
    </dgm:pt>
    <dgm:pt modelId="{6E27174C-3E2E-4909-B4BB-6CB11772D8C4}" type="pres">
      <dgm:prSet presAssocID="{9643699A-830E-419E-8B83-4CF7F8BBEBCB}" presName="root1" presStyleCnt="0"/>
      <dgm:spPr/>
    </dgm:pt>
    <dgm:pt modelId="{789C561F-EECA-4CA9-903A-A845010738A8}" type="pres">
      <dgm:prSet presAssocID="{9643699A-830E-419E-8B83-4CF7F8BBEBCB}" presName="LevelOneTextNode" presStyleLbl="node0" presStyleIdx="0" presStyleCnt="1" custScaleX="395963" custScaleY="117784" custLinFactNeighborX="-9272" custLinFactNeighborY="5709">
        <dgm:presLayoutVars>
          <dgm:chPref val="3"/>
        </dgm:presLayoutVars>
      </dgm:prSet>
      <dgm:spPr/>
      <dgm:t>
        <a:bodyPr/>
        <a:lstStyle/>
        <a:p>
          <a:endParaRPr lang="zh-CN" altLang="en-US"/>
        </a:p>
      </dgm:t>
    </dgm:pt>
    <dgm:pt modelId="{38748BBA-8DC1-4B06-812B-16C33B52D0F4}" type="pres">
      <dgm:prSet presAssocID="{9643699A-830E-419E-8B83-4CF7F8BBEBCB}" presName="level2hierChild" presStyleCnt="0"/>
      <dgm:spPr/>
    </dgm:pt>
    <dgm:pt modelId="{7C4A6BF4-78BF-4214-A174-375EB9E18502}" type="pres">
      <dgm:prSet presAssocID="{5B107264-7C2E-47FA-8F47-235A26B5AE71}" presName="conn2-1" presStyleLbl="parChTrans1D2" presStyleIdx="0" presStyleCnt="1"/>
      <dgm:spPr/>
    </dgm:pt>
    <dgm:pt modelId="{E2467698-50EA-4F2F-BB2E-16FD318A8DD8}" type="pres">
      <dgm:prSet presAssocID="{5B107264-7C2E-47FA-8F47-235A26B5AE71}" presName="connTx" presStyleLbl="parChTrans1D2" presStyleIdx="0" presStyleCnt="1"/>
      <dgm:spPr/>
    </dgm:pt>
    <dgm:pt modelId="{8566CE7A-1EDE-46AB-9F84-71848C24737C}" type="pres">
      <dgm:prSet presAssocID="{DED3E77C-A5F6-4BEA-9EEC-6CB6B5C91E8D}" presName="root2" presStyleCnt="0"/>
      <dgm:spPr/>
    </dgm:pt>
    <dgm:pt modelId="{7758E4A7-A8C2-4B3D-B4FE-8773346C5353}" type="pres">
      <dgm:prSet presAssocID="{DED3E77C-A5F6-4BEA-9EEC-6CB6B5C91E8D}" presName="LevelTwoTextNode" presStyleLbl="node2" presStyleIdx="0" presStyleCnt="1" custAng="0" custScaleX="151941" custScaleY="147538" custLinFactNeighborX="3533" custLinFactNeighborY="-1173">
        <dgm:presLayoutVars>
          <dgm:chPref val="3"/>
        </dgm:presLayoutVars>
      </dgm:prSet>
      <dgm:spPr/>
      <dgm:t>
        <a:bodyPr/>
        <a:lstStyle/>
        <a:p>
          <a:endParaRPr lang="zh-CN" altLang="en-US"/>
        </a:p>
      </dgm:t>
    </dgm:pt>
    <dgm:pt modelId="{29EA8553-DDD6-48A9-B2CA-460BFD795503}" type="pres">
      <dgm:prSet presAssocID="{DED3E77C-A5F6-4BEA-9EEC-6CB6B5C91E8D}" presName="level3hierChild" presStyleCnt="0"/>
      <dgm:spPr/>
    </dgm:pt>
  </dgm:ptLst>
  <dgm:cxnLst>
    <dgm:cxn modelId="{E7012972-8464-47DE-AADF-4CA43A99EB7C}" type="presOf" srcId="{DED3E77C-A5F6-4BEA-9EEC-6CB6B5C91E8D}" destId="{7758E4A7-A8C2-4B3D-B4FE-8773346C5353}" srcOrd="0" destOrd="0" presId="urn:microsoft.com/office/officeart/2005/8/layout/hierarchy2"/>
    <dgm:cxn modelId="{26697BBD-844D-4076-9435-17D27105A7DF}" srcId="{0BF85835-7ADF-4ACE-98F4-454DEA5ADB96}" destId="{9643699A-830E-419E-8B83-4CF7F8BBEBCB}" srcOrd="0" destOrd="0" parTransId="{A5506CC5-A042-4990-8B5E-97461D7F8187}" sibTransId="{3A8A7127-E9CE-4585-ACB6-83E13B9ABBA3}"/>
    <dgm:cxn modelId="{23252774-890D-4C4D-A796-7301B244F268}" type="presOf" srcId="{0BF85835-7ADF-4ACE-98F4-454DEA5ADB96}" destId="{21751531-1290-4CAA-ADB2-D27979843A8D}" srcOrd="0" destOrd="0" presId="urn:microsoft.com/office/officeart/2005/8/layout/hierarchy2"/>
    <dgm:cxn modelId="{8EF9EF74-9631-45AC-967E-B3082202D734}" type="presOf" srcId="{5B107264-7C2E-47FA-8F47-235A26B5AE71}" destId="{E2467698-50EA-4F2F-BB2E-16FD318A8DD8}" srcOrd="1" destOrd="0" presId="urn:microsoft.com/office/officeart/2005/8/layout/hierarchy2"/>
    <dgm:cxn modelId="{C152E8A4-CA06-423F-9046-0D98BE7E333A}" type="presOf" srcId="{5B107264-7C2E-47FA-8F47-235A26B5AE71}" destId="{7C4A6BF4-78BF-4214-A174-375EB9E18502}" srcOrd="0" destOrd="0" presId="urn:microsoft.com/office/officeart/2005/8/layout/hierarchy2"/>
    <dgm:cxn modelId="{ABAD51D8-E32B-4B29-A6FE-79E05A16C9E3}" type="presOf" srcId="{9643699A-830E-419E-8B83-4CF7F8BBEBCB}" destId="{789C561F-EECA-4CA9-903A-A845010738A8}" srcOrd="0" destOrd="0" presId="urn:microsoft.com/office/officeart/2005/8/layout/hierarchy2"/>
    <dgm:cxn modelId="{CDB23A95-24A7-4305-B5B5-3262D05D182D}" srcId="{9643699A-830E-419E-8B83-4CF7F8BBEBCB}" destId="{DED3E77C-A5F6-4BEA-9EEC-6CB6B5C91E8D}" srcOrd="0" destOrd="0" parTransId="{5B107264-7C2E-47FA-8F47-235A26B5AE71}" sibTransId="{96D83B68-5F41-4CA7-9193-C76AB36DA799}"/>
    <dgm:cxn modelId="{556594DC-FE7B-4B60-B90C-6B4AC5CD6FB5}" type="presParOf" srcId="{21751531-1290-4CAA-ADB2-D27979843A8D}" destId="{6E27174C-3E2E-4909-B4BB-6CB11772D8C4}" srcOrd="0" destOrd="0" presId="urn:microsoft.com/office/officeart/2005/8/layout/hierarchy2"/>
    <dgm:cxn modelId="{E188E6FC-520A-4C45-8A56-22A4476ADA7A}" type="presParOf" srcId="{6E27174C-3E2E-4909-B4BB-6CB11772D8C4}" destId="{789C561F-EECA-4CA9-903A-A845010738A8}" srcOrd="0" destOrd="0" presId="urn:microsoft.com/office/officeart/2005/8/layout/hierarchy2"/>
    <dgm:cxn modelId="{FA345C6B-4A4C-4932-8F3B-63D632B31DA2}" type="presParOf" srcId="{6E27174C-3E2E-4909-B4BB-6CB11772D8C4}" destId="{38748BBA-8DC1-4B06-812B-16C33B52D0F4}" srcOrd="1" destOrd="0" presId="urn:microsoft.com/office/officeart/2005/8/layout/hierarchy2"/>
    <dgm:cxn modelId="{C91E7BC9-6FD1-4817-9709-45FB3EA02576}" type="presParOf" srcId="{38748BBA-8DC1-4B06-812B-16C33B52D0F4}" destId="{7C4A6BF4-78BF-4214-A174-375EB9E18502}" srcOrd="0" destOrd="0" presId="urn:microsoft.com/office/officeart/2005/8/layout/hierarchy2"/>
    <dgm:cxn modelId="{587A136E-A29E-4C02-BC11-EC495C6CB22B}" type="presParOf" srcId="{7C4A6BF4-78BF-4214-A174-375EB9E18502}" destId="{E2467698-50EA-4F2F-BB2E-16FD318A8DD8}" srcOrd="0" destOrd="0" presId="urn:microsoft.com/office/officeart/2005/8/layout/hierarchy2"/>
    <dgm:cxn modelId="{58B17191-B861-4167-AF4C-0C756A610C7A}" type="presParOf" srcId="{38748BBA-8DC1-4B06-812B-16C33B52D0F4}" destId="{8566CE7A-1EDE-46AB-9F84-71848C24737C}" srcOrd="1" destOrd="0" presId="urn:microsoft.com/office/officeart/2005/8/layout/hierarchy2"/>
    <dgm:cxn modelId="{A4886DE1-1A72-4492-90E5-4C1D34BB063E}" type="presParOf" srcId="{8566CE7A-1EDE-46AB-9F84-71848C24737C}" destId="{7758E4A7-A8C2-4B3D-B4FE-8773346C5353}" srcOrd="0" destOrd="0" presId="urn:microsoft.com/office/officeart/2005/8/layout/hierarchy2"/>
    <dgm:cxn modelId="{95743517-97C5-4F72-8DFF-0B8DCBD24A51}" type="presParOf" srcId="{8566CE7A-1EDE-46AB-9F84-71848C24737C}" destId="{29EA8553-DDD6-48A9-B2CA-460BFD795503}" srcOrd="1" destOrd="0" presId="urn:microsoft.com/office/officeart/2005/8/layout/hierarchy2"/>
  </dgm:cxnLst>
  <dgm:bg/>
  <dgm:whole/>
  <dgm:extLst>
    <a:ext uri="http://schemas.microsoft.com/office/drawing/2008/diagram">
      <dsp:dataModelExt xmlns:dsp="http://schemas.microsoft.com/office/drawing/2008/diagram" xmlns=""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BF85835-7ADF-4ACE-98F4-454DEA5ADB96}"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zh-CN" altLang="en-US"/>
        </a:p>
      </dgm:t>
    </dgm:pt>
    <dgm:pt modelId="{9643699A-830E-419E-8B83-4CF7F8BBEBCB}">
      <dgm:prSet phldrT="[文本]"/>
      <dgm:spPr/>
      <dgm:t>
        <a:bodyPr/>
        <a:lstStyle/>
        <a:p>
          <a:r>
            <a:rPr lang="zh-CN" altLang="en-US" dirty="0" smtClean="0"/>
            <a:t>大学研究项目</a:t>
          </a:r>
          <a:endParaRPr lang="zh-CN" altLang="en-US" dirty="0"/>
        </a:p>
      </dgm:t>
    </dgm:pt>
    <dgm:pt modelId="{A5506CC5-A042-4990-8B5E-97461D7F8187}" type="parTrans" cxnId="{26697BBD-844D-4076-9435-17D27105A7DF}">
      <dgm:prSet/>
      <dgm:spPr/>
      <dgm:t>
        <a:bodyPr/>
        <a:lstStyle/>
        <a:p>
          <a:endParaRPr lang="zh-CN" altLang="en-US"/>
        </a:p>
      </dgm:t>
    </dgm:pt>
    <dgm:pt modelId="{3A8A7127-E9CE-4585-ACB6-83E13B9ABBA3}" type="sibTrans" cxnId="{26697BBD-844D-4076-9435-17D27105A7DF}">
      <dgm:prSet/>
      <dgm:spPr/>
      <dgm:t>
        <a:bodyPr/>
        <a:lstStyle/>
        <a:p>
          <a:endParaRPr lang="zh-CN" altLang="en-US"/>
        </a:p>
      </dgm:t>
    </dgm:pt>
    <dgm:pt modelId="{CCFA5868-BAF4-49C1-9BA6-28B7853C7DB4}">
      <dgm:prSet phldrT="[文本]"/>
      <dgm:spPr/>
      <dgm:t>
        <a:bodyPr/>
        <a:lstStyle/>
        <a:p>
          <a:r>
            <a:rPr lang="en-US" altLang="zh-CN" dirty="0" smtClean="0"/>
            <a:t>USAYPT</a:t>
          </a:r>
          <a:endParaRPr lang="zh-CN" altLang="en-US" dirty="0"/>
        </a:p>
      </dgm:t>
    </dgm:pt>
    <dgm:pt modelId="{CB1E1630-252E-4B01-8C49-D6700DAF56CC}" type="parTrans" cxnId="{89E74F62-5D50-47C7-92E0-CBEE7A1809CB}">
      <dgm:prSet/>
      <dgm:spPr/>
      <dgm:t>
        <a:bodyPr/>
        <a:lstStyle/>
        <a:p>
          <a:endParaRPr lang="zh-CN" altLang="en-US"/>
        </a:p>
      </dgm:t>
    </dgm:pt>
    <dgm:pt modelId="{610DBFB9-BACF-4E68-8356-3BDAD5E78894}" type="sibTrans" cxnId="{89E74F62-5D50-47C7-92E0-CBEE7A1809CB}">
      <dgm:prSet/>
      <dgm:spPr/>
      <dgm:t>
        <a:bodyPr/>
        <a:lstStyle/>
        <a:p>
          <a:endParaRPr lang="zh-CN" altLang="en-US"/>
        </a:p>
      </dgm:t>
    </dgm:pt>
    <dgm:pt modelId="{21751531-1290-4CAA-ADB2-D27979843A8D}" type="pres">
      <dgm:prSet presAssocID="{0BF85835-7ADF-4ACE-98F4-454DEA5ADB96}" presName="diagram" presStyleCnt="0">
        <dgm:presLayoutVars>
          <dgm:chPref val="1"/>
          <dgm:dir/>
          <dgm:animOne val="branch"/>
          <dgm:animLvl val="lvl"/>
          <dgm:resizeHandles val="exact"/>
        </dgm:presLayoutVars>
      </dgm:prSet>
      <dgm:spPr/>
    </dgm:pt>
    <dgm:pt modelId="{6E27174C-3E2E-4909-B4BB-6CB11772D8C4}" type="pres">
      <dgm:prSet presAssocID="{9643699A-830E-419E-8B83-4CF7F8BBEBCB}" presName="root1" presStyleCnt="0"/>
      <dgm:spPr/>
    </dgm:pt>
    <dgm:pt modelId="{789C561F-EECA-4CA9-903A-A845010738A8}" type="pres">
      <dgm:prSet presAssocID="{9643699A-830E-419E-8B83-4CF7F8BBEBCB}" presName="LevelOneTextNode" presStyleLbl="node0" presStyleIdx="0" presStyleCnt="1" custScaleX="259056" custScaleY="81818" custLinFactNeighborX="5070" custLinFactNeighborY="5709">
        <dgm:presLayoutVars>
          <dgm:chPref val="3"/>
        </dgm:presLayoutVars>
      </dgm:prSet>
      <dgm:spPr/>
      <dgm:t>
        <a:bodyPr/>
        <a:lstStyle/>
        <a:p>
          <a:endParaRPr lang="zh-CN" altLang="en-US"/>
        </a:p>
      </dgm:t>
    </dgm:pt>
    <dgm:pt modelId="{38748BBA-8DC1-4B06-812B-16C33B52D0F4}" type="pres">
      <dgm:prSet presAssocID="{9643699A-830E-419E-8B83-4CF7F8BBEBCB}" presName="level2hierChild" presStyleCnt="0"/>
      <dgm:spPr/>
    </dgm:pt>
    <dgm:pt modelId="{0289CA1A-5308-4996-95AF-DB5DD9CCCC37}" type="pres">
      <dgm:prSet presAssocID="{CB1E1630-252E-4B01-8C49-D6700DAF56CC}" presName="conn2-1" presStyleLbl="parChTrans1D2" presStyleIdx="0" presStyleCnt="1"/>
      <dgm:spPr/>
    </dgm:pt>
    <dgm:pt modelId="{1C919EFF-EF7C-4606-AF04-29E7D3F3B318}" type="pres">
      <dgm:prSet presAssocID="{CB1E1630-252E-4B01-8C49-D6700DAF56CC}" presName="connTx" presStyleLbl="parChTrans1D2" presStyleIdx="0" presStyleCnt="1"/>
      <dgm:spPr/>
    </dgm:pt>
    <dgm:pt modelId="{F629B9F7-BEC5-48F9-AA2D-9224FD0F2B1C}" type="pres">
      <dgm:prSet presAssocID="{CCFA5868-BAF4-49C1-9BA6-28B7853C7DB4}" presName="root2" presStyleCnt="0"/>
      <dgm:spPr/>
    </dgm:pt>
    <dgm:pt modelId="{7E0C614C-940B-4638-8DB6-83401D965BFC}" type="pres">
      <dgm:prSet presAssocID="{CCFA5868-BAF4-49C1-9BA6-28B7853C7DB4}" presName="LevelTwoTextNode" presStyleLbl="node2" presStyleIdx="0" presStyleCnt="1">
        <dgm:presLayoutVars>
          <dgm:chPref val="3"/>
        </dgm:presLayoutVars>
      </dgm:prSet>
      <dgm:spPr/>
      <dgm:t>
        <a:bodyPr/>
        <a:lstStyle/>
        <a:p>
          <a:endParaRPr lang="zh-CN" altLang="en-US"/>
        </a:p>
      </dgm:t>
    </dgm:pt>
    <dgm:pt modelId="{5EBB7C5E-B94F-44FD-ABB7-1FD9C71BF08A}" type="pres">
      <dgm:prSet presAssocID="{CCFA5868-BAF4-49C1-9BA6-28B7853C7DB4}" presName="level3hierChild" presStyleCnt="0"/>
      <dgm:spPr/>
    </dgm:pt>
  </dgm:ptLst>
  <dgm:cxnLst>
    <dgm:cxn modelId="{21968270-683B-433F-9406-A60EF54F25BE}" type="presOf" srcId="{CB1E1630-252E-4B01-8C49-D6700DAF56CC}" destId="{0289CA1A-5308-4996-95AF-DB5DD9CCCC37}" srcOrd="0" destOrd="0" presId="urn:microsoft.com/office/officeart/2005/8/layout/hierarchy2"/>
    <dgm:cxn modelId="{84020FAF-1514-4E9B-A3BC-D9C5BE690591}" type="presOf" srcId="{9643699A-830E-419E-8B83-4CF7F8BBEBCB}" destId="{789C561F-EECA-4CA9-903A-A845010738A8}" srcOrd="0" destOrd="0" presId="urn:microsoft.com/office/officeart/2005/8/layout/hierarchy2"/>
    <dgm:cxn modelId="{6FC9AE9A-4FC0-4514-B39A-97959D022A1A}" type="presOf" srcId="{CB1E1630-252E-4B01-8C49-D6700DAF56CC}" destId="{1C919EFF-EF7C-4606-AF04-29E7D3F3B318}" srcOrd="1" destOrd="0" presId="urn:microsoft.com/office/officeart/2005/8/layout/hierarchy2"/>
    <dgm:cxn modelId="{81E8CA5C-C83A-4428-931B-AB953642B256}" type="presOf" srcId="{CCFA5868-BAF4-49C1-9BA6-28B7853C7DB4}" destId="{7E0C614C-940B-4638-8DB6-83401D965BFC}" srcOrd="0" destOrd="0" presId="urn:microsoft.com/office/officeart/2005/8/layout/hierarchy2"/>
    <dgm:cxn modelId="{A2512AA8-4705-4F19-8F8E-987DEE0A9438}" type="presOf" srcId="{0BF85835-7ADF-4ACE-98F4-454DEA5ADB96}" destId="{21751531-1290-4CAA-ADB2-D27979843A8D}" srcOrd="0" destOrd="0" presId="urn:microsoft.com/office/officeart/2005/8/layout/hierarchy2"/>
    <dgm:cxn modelId="{89E74F62-5D50-47C7-92E0-CBEE7A1809CB}" srcId="{9643699A-830E-419E-8B83-4CF7F8BBEBCB}" destId="{CCFA5868-BAF4-49C1-9BA6-28B7853C7DB4}" srcOrd="0" destOrd="0" parTransId="{CB1E1630-252E-4B01-8C49-D6700DAF56CC}" sibTransId="{610DBFB9-BACF-4E68-8356-3BDAD5E78894}"/>
    <dgm:cxn modelId="{26697BBD-844D-4076-9435-17D27105A7DF}" srcId="{0BF85835-7ADF-4ACE-98F4-454DEA5ADB96}" destId="{9643699A-830E-419E-8B83-4CF7F8BBEBCB}" srcOrd="0" destOrd="0" parTransId="{A5506CC5-A042-4990-8B5E-97461D7F8187}" sibTransId="{3A8A7127-E9CE-4585-ACB6-83E13B9ABBA3}"/>
    <dgm:cxn modelId="{34EF9F40-5253-4D36-9C82-8D9D365E006F}" type="presParOf" srcId="{21751531-1290-4CAA-ADB2-D27979843A8D}" destId="{6E27174C-3E2E-4909-B4BB-6CB11772D8C4}" srcOrd="0" destOrd="0" presId="urn:microsoft.com/office/officeart/2005/8/layout/hierarchy2"/>
    <dgm:cxn modelId="{A42AC6B1-A10D-42AF-93D9-F9855F87F08B}" type="presParOf" srcId="{6E27174C-3E2E-4909-B4BB-6CB11772D8C4}" destId="{789C561F-EECA-4CA9-903A-A845010738A8}" srcOrd="0" destOrd="0" presId="urn:microsoft.com/office/officeart/2005/8/layout/hierarchy2"/>
    <dgm:cxn modelId="{AD84FFEE-BFA3-46CA-8EB4-951DB8361374}" type="presParOf" srcId="{6E27174C-3E2E-4909-B4BB-6CB11772D8C4}" destId="{38748BBA-8DC1-4B06-812B-16C33B52D0F4}" srcOrd="1" destOrd="0" presId="urn:microsoft.com/office/officeart/2005/8/layout/hierarchy2"/>
    <dgm:cxn modelId="{7C15C220-5C4F-4FFF-9E0E-34CEF0453DBC}" type="presParOf" srcId="{38748BBA-8DC1-4B06-812B-16C33B52D0F4}" destId="{0289CA1A-5308-4996-95AF-DB5DD9CCCC37}" srcOrd="0" destOrd="0" presId="urn:microsoft.com/office/officeart/2005/8/layout/hierarchy2"/>
    <dgm:cxn modelId="{1DCEEAB2-F69E-4314-80AC-9E1C24552F21}" type="presParOf" srcId="{0289CA1A-5308-4996-95AF-DB5DD9CCCC37}" destId="{1C919EFF-EF7C-4606-AF04-29E7D3F3B318}" srcOrd="0" destOrd="0" presId="urn:microsoft.com/office/officeart/2005/8/layout/hierarchy2"/>
    <dgm:cxn modelId="{B64D28FB-81DF-4B95-ADEC-13F53F05E1E5}" type="presParOf" srcId="{38748BBA-8DC1-4B06-812B-16C33B52D0F4}" destId="{F629B9F7-BEC5-48F9-AA2D-9224FD0F2B1C}" srcOrd="1" destOrd="0" presId="urn:microsoft.com/office/officeart/2005/8/layout/hierarchy2"/>
    <dgm:cxn modelId="{B62F075A-EEAF-4154-8F4E-D4986AAD3ECE}" type="presParOf" srcId="{F629B9F7-BEC5-48F9-AA2D-9224FD0F2B1C}" destId="{7E0C614C-940B-4638-8DB6-83401D965BFC}" srcOrd="0" destOrd="0" presId="urn:microsoft.com/office/officeart/2005/8/layout/hierarchy2"/>
    <dgm:cxn modelId="{839CD4DF-D2BF-44C8-85C4-B88E8D81F454}" type="presParOf" srcId="{F629B9F7-BEC5-48F9-AA2D-9224FD0F2B1C}" destId="{5EBB7C5E-B94F-44FD-ABB7-1FD9C71BF08A}" srcOrd="1" destOrd="0" presId="urn:microsoft.com/office/officeart/2005/8/layout/hierarchy2"/>
  </dgm:cxnLst>
  <dgm:bg/>
  <dgm:whole/>
  <dgm:extLst>
    <a:ext uri="http://schemas.microsoft.com/office/drawing/2008/diagram">
      <dsp:dataModelExt xmlns:dsp="http://schemas.microsoft.com/office/drawing/2008/diagram" xmlns="" relId="rId21"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89C561F-EECA-4CA9-903A-A845010738A8}">
      <dsp:nvSpPr>
        <dsp:cNvPr id="0" name=""/>
        <dsp:cNvSpPr/>
      </dsp:nvSpPr>
      <dsp:spPr>
        <a:xfrm>
          <a:off x="37785" y="338987"/>
          <a:ext cx="2508341" cy="65473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zh-CN" altLang="en-US" sz="3600" kern="1200" dirty="0" smtClean="0"/>
            <a:t>基础课程</a:t>
          </a:r>
          <a:endParaRPr lang="zh-CN" altLang="en-US" sz="3600" kern="1200" dirty="0"/>
        </a:p>
      </dsp:txBody>
      <dsp:txXfrm>
        <a:off x="37785" y="338987"/>
        <a:ext cx="2508341" cy="654734"/>
      </dsp:txXfrm>
    </dsp:sp>
    <dsp:sp modelId="{0289CA1A-5308-4996-95AF-DB5DD9CCCC37}">
      <dsp:nvSpPr>
        <dsp:cNvPr id="0" name=""/>
        <dsp:cNvSpPr/>
      </dsp:nvSpPr>
      <dsp:spPr>
        <a:xfrm rot="18165987">
          <a:off x="2451303" y="470321"/>
          <a:ext cx="413367" cy="44473"/>
        </a:xfrm>
        <a:custGeom>
          <a:avLst/>
          <a:gdLst/>
          <a:ahLst/>
          <a:cxnLst/>
          <a:rect l="0" t="0" r="0" b="0"/>
          <a:pathLst>
            <a:path>
              <a:moveTo>
                <a:pt x="0" y="22236"/>
              </a:moveTo>
              <a:lnTo>
                <a:pt x="413367" y="2223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rot="18165987">
        <a:off x="2647652" y="482223"/>
        <a:ext cx="20668" cy="20668"/>
      </dsp:txXfrm>
    </dsp:sp>
    <dsp:sp modelId="{7E0C614C-940B-4638-8DB6-83401D965BFC}">
      <dsp:nvSpPr>
        <dsp:cNvPr id="0" name=""/>
        <dsp:cNvSpPr/>
      </dsp:nvSpPr>
      <dsp:spPr>
        <a:xfrm>
          <a:off x="2769847" y="13494"/>
          <a:ext cx="1597822" cy="61053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zh-CN" altLang="en-US" sz="2900" kern="1200" dirty="0" smtClean="0"/>
            <a:t>国家课程</a:t>
          </a:r>
          <a:endParaRPr lang="zh-CN" altLang="en-US" sz="2900" kern="1200" dirty="0"/>
        </a:p>
      </dsp:txBody>
      <dsp:txXfrm>
        <a:off x="2769847" y="13494"/>
        <a:ext cx="1597822" cy="610531"/>
      </dsp:txXfrm>
    </dsp:sp>
    <dsp:sp modelId="{70100770-26D2-46CE-8AB1-BA553B7E04CC}">
      <dsp:nvSpPr>
        <dsp:cNvPr id="0" name=""/>
        <dsp:cNvSpPr/>
      </dsp:nvSpPr>
      <dsp:spPr>
        <a:xfrm rot="3533383">
          <a:off x="2454536" y="806366"/>
          <a:ext cx="379007" cy="44473"/>
        </a:xfrm>
        <a:custGeom>
          <a:avLst/>
          <a:gdLst/>
          <a:ahLst/>
          <a:cxnLst/>
          <a:rect l="0" t="0" r="0" b="0"/>
          <a:pathLst>
            <a:path>
              <a:moveTo>
                <a:pt x="0" y="22236"/>
              </a:moveTo>
              <a:lnTo>
                <a:pt x="379007" y="2223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rot="3533383">
        <a:off x="2634565" y="819127"/>
        <a:ext cx="18950" cy="18950"/>
      </dsp:txXfrm>
    </dsp:sp>
    <dsp:sp modelId="{A8905EB3-46C9-4136-A0A3-C3A6F8FDE638}">
      <dsp:nvSpPr>
        <dsp:cNvPr id="0" name=""/>
        <dsp:cNvSpPr/>
      </dsp:nvSpPr>
      <dsp:spPr>
        <a:xfrm>
          <a:off x="2741954" y="685557"/>
          <a:ext cx="3705559" cy="61058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zh-CN" altLang="en-US" sz="2800" kern="1200"/>
        </a:p>
      </dsp:txBody>
      <dsp:txXfrm>
        <a:off x="2741954" y="685557"/>
        <a:ext cx="3705559" cy="610586"/>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89C561F-EECA-4CA9-903A-A845010738A8}">
      <dsp:nvSpPr>
        <dsp:cNvPr id="0" name=""/>
        <dsp:cNvSpPr/>
      </dsp:nvSpPr>
      <dsp:spPr>
        <a:xfrm>
          <a:off x="64061" y="278975"/>
          <a:ext cx="4091949" cy="65081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n-US" altLang="zh-CN" sz="3600" kern="1200" dirty="0" smtClean="0"/>
            <a:t>AP</a:t>
          </a:r>
          <a:r>
            <a:rPr lang="zh-CN" altLang="en-US" sz="3600" kern="1200" dirty="0" smtClean="0"/>
            <a:t>课程</a:t>
          </a:r>
          <a:endParaRPr lang="zh-CN" altLang="en-US" sz="3600" kern="1200" dirty="0"/>
        </a:p>
      </dsp:txBody>
      <dsp:txXfrm>
        <a:off x="64061" y="278975"/>
        <a:ext cx="4091949" cy="650811"/>
      </dsp:txXfrm>
    </dsp:sp>
    <dsp:sp modelId="{0289CA1A-5308-4996-95AF-DB5DD9CCCC37}">
      <dsp:nvSpPr>
        <dsp:cNvPr id="0" name=""/>
        <dsp:cNvSpPr/>
      </dsp:nvSpPr>
      <dsp:spPr>
        <a:xfrm rot="21389284">
          <a:off x="4155577" y="539383"/>
          <a:ext cx="462267" cy="101677"/>
        </a:xfrm>
        <a:custGeom>
          <a:avLst/>
          <a:gdLst/>
          <a:ahLst/>
          <a:cxnLst/>
          <a:rect l="0" t="0" r="0" b="0"/>
          <a:pathLst>
            <a:path>
              <a:moveTo>
                <a:pt x="0" y="50838"/>
              </a:moveTo>
              <a:lnTo>
                <a:pt x="462267" y="5083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rot="21389284">
        <a:off x="4375153" y="578665"/>
        <a:ext cx="23113" cy="23113"/>
      </dsp:txXfrm>
    </dsp:sp>
    <dsp:sp modelId="{7E0C614C-940B-4638-8DB6-83401D965BFC}">
      <dsp:nvSpPr>
        <dsp:cNvPr id="0" name=""/>
        <dsp:cNvSpPr/>
      </dsp:nvSpPr>
      <dsp:spPr>
        <a:xfrm>
          <a:off x="4617410" y="250658"/>
          <a:ext cx="1746529" cy="65081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95" tIns="23495" rIns="23495" bIns="23495" numCol="1" spcCol="1270" anchor="ctr" anchorCtr="0">
          <a:noAutofit/>
        </a:bodyPr>
        <a:lstStyle/>
        <a:p>
          <a:pPr lvl="0" algn="ctr" defTabSz="1644650">
            <a:lnSpc>
              <a:spcPct val="90000"/>
            </a:lnSpc>
            <a:spcBef>
              <a:spcPct val="0"/>
            </a:spcBef>
            <a:spcAft>
              <a:spcPct val="35000"/>
            </a:spcAft>
          </a:pPr>
          <a:r>
            <a:rPr lang="zh-CN" altLang="en-US" sz="3700" kern="1200" dirty="0" smtClean="0"/>
            <a:t>物理</a:t>
          </a:r>
          <a:r>
            <a:rPr lang="en-US" altLang="zh-CN" sz="3700" kern="1200" dirty="0" smtClean="0"/>
            <a:t>1</a:t>
          </a:r>
          <a:endParaRPr lang="zh-CN" altLang="en-US" sz="3700" kern="1200" dirty="0"/>
        </a:p>
      </dsp:txBody>
      <dsp:txXfrm>
        <a:off x="4617410" y="250658"/>
        <a:ext cx="1746529" cy="650811"/>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89C561F-EECA-4CA9-903A-A845010738A8}">
      <dsp:nvSpPr>
        <dsp:cNvPr id="0" name=""/>
        <dsp:cNvSpPr/>
      </dsp:nvSpPr>
      <dsp:spPr>
        <a:xfrm>
          <a:off x="0" y="259004"/>
          <a:ext cx="4185075" cy="62245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zh-CN" altLang="en-US" sz="3600" kern="1200" dirty="0" smtClean="0"/>
            <a:t>荣誉课程</a:t>
          </a:r>
          <a:endParaRPr lang="zh-CN" altLang="en-US" sz="3600" kern="1200" dirty="0"/>
        </a:p>
      </dsp:txBody>
      <dsp:txXfrm>
        <a:off x="0" y="259004"/>
        <a:ext cx="4185075" cy="622450"/>
      </dsp:txXfrm>
    </dsp:sp>
    <dsp:sp modelId="{7C4A6BF4-78BF-4214-A174-375EB9E18502}">
      <dsp:nvSpPr>
        <dsp:cNvPr id="0" name=""/>
        <dsp:cNvSpPr/>
      </dsp:nvSpPr>
      <dsp:spPr>
        <a:xfrm rot="21312418">
          <a:off x="4184314" y="508011"/>
          <a:ext cx="435263" cy="88068"/>
        </a:xfrm>
        <a:custGeom>
          <a:avLst/>
          <a:gdLst/>
          <a:ahLst/>
          <a:cxnLst/>
          <a:rect l="0" t="0" r="0" b="0"/>
          <a:pathLst>
            <a:path>
              <a:moveTo>
                <a:pt x="0" y="44034"/>
              </a:moveTo>
              <a:lnTo>
                <a:pt x="435263" y="4403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rot="21312418">
        <a:off x="4391064" y="541164"/>
        <a:ext cx="21763" cy="21763"/>
      </dsp:txXfrm>
    </dsp:sp>
    <dsp:sp modelId="{7758E4A7-A8C2-4B3D-B4FE-8773346C5353}">
      <dsp:nvSpPr>
        <dsp:cNvPr id="0" name=""/>
        <dsp:cNvSpPr/>
      </dsp:nvSpPr>
      <dsp:spPr>
        <a:xfrm>
          <a:off x="4618816" y="144015"/>
          <a:ext cx="1605919" cy="77969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zh-CN" altLang="en-US" sz="2900" kern="1200" dirty="0" smtClean="0"/>
            <a:t>学术英语</a:t>
          </a:r>
          <a:endParaRPr lang="zh-CN" altLang="en-US" sz="2900" kern="1200" dirty="0"/>
        </a:p>
      </dsp:txBody>
      <dsp:txXfrm>
        <a:off x="4618816" y="144015"/>
        <a:ext cx="1605919" cy="779691"/>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89C561F-EECA-4CA9-903A-A845010738A8}">
      <dsp:nvSpPr>
        <dsp:cNvPr id="0" name=""/>
        <dsp:cNvSpPr/>
      </dsp:nvSpPr>
      <dsp:spPr>
        <a:xfrm>
          <a:off x="288031" y="117229"/>
          <a:ext cx="4103902" cy="64807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zh-CN" altLang="en-US" sz="3600" kern="1200" dirty="0" smtClean="0"/>
            <a:t>大学研究项目</a:t>
          </a:r>
          <a:endParaRPr lang="zh-CN" altLang="en-US" sz="3600" kern="1200" dirty="0"/>
        </a:p>
      </dsp:txBody>
      <dsp:txXfrm>
        <a:off x="288031" y="117229"/>
        <a:ext cx="4103902" cy="648070"/>
      </dsp:txXfrm>
    </dsp:sp>
    <dsp:sp modelId="{0289CA1A-5308-4996-95AF-DB5DD9CCCC37}">
      <dsp:nvSpPr>
        <dsp:cNvPr id="0" name=""/>
        <dsp:cNvSpPr/>
      </dsp:nvSpPr>
      <dsp:spPr>
        <a:xfrm rot="21319688">
          <a:off x="4391011" y="328654"/>
          <a:ext cx="555197" cy="180000"/>
        </a:xfrm>
        <a:custGeom>
          <a:avLst/>
          <a:gdLst/>
          <a:ahLst/>
          <a:cxnLst/>
          <a:rect l="0" t="0" r="0" b="0"/>
          <a:pathLst>
            <a:path>
              <a:moveTo>
                <a:pt x="0" y="90000"/>
              </a:moveTo>
              <a:lnTo>
                <a:pt x="555197" y="9000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rot="21319688">
        <a:off x="4654730" y="404774"/>
        <a:ext cx="27759" cy="27759"/>
      </dsp:txXfrm>
    </dsp:sp>
    <dsp:sp modelId="{7E0C614C-940B-4638-8DB6-83401D965BFC}">
      <dsp:nvSpPr>
        <dsp:cNvPr id="0" name=""/>
        <dsp:cNvSpPr/>
      </dsp:nvSpPr>
      <dsp:spPr>
        <a:xfrm>
          <a:off x="4945286" y="0"/>
          <a:ext cx="1584175" cy="79208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n-US" altLang="zh-CN" sz="3600" kern="1200" dirty="0" smtClean="0"/>
            <a:t>USAYPT</a:t>
          </a:r>
          <a:endParaRPr lang="zh-CN" altLang="en-US" sz="3600" kern="1200" dirty="0"/>
        </a:p>
      </dsp:txBody>
      <dsp:txXfrm>
        <a:off x="4945286" y="0"/>
        <a:ext cx="1584175" cy="79208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dirty="0" smtClean="0"/>
              <a:t>单击此处编辑母版标题样式</a:t>
            </a:r>
            <a:endParaRPr lang="zh-CN" altLang="en-US" dirty="0"/>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2015/7/15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2015/7/15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2015/7/15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2015/7/15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2015/7/15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2015/7/15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2015/7/15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2015/7/15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2015/7/15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2015/7/15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2015/7/15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pPr/>
              <a:t>2015/7/15</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lnSpc>
          <a:spcPct val="150000"/>
        </a:lnSpc>
        <a:spcBef>
          <a:spcPct val="20000"/>
        </a:spcBef>
        <a:buFont typeface="Arial" pitchFamily="34" charset="0"/>
        <a:buChar char="•"/>
        <a:defRPr sz="3200" kern="1200">
          <a:solidFill>
            <a:schemeClr val="tx1"/>
          </a:solidFill>
          <a:latin typeface="微软雅黑" pitchFamily="34" charset="-122"/>
          <a:ea typeface="微软雅黑" pitchFamily="34" charset="-122"/>
          <a:cs typeface="+mn-cs"/>
        </a:defRPr>
      </a:lvl1pPr>
      <a:lvl2pPr marL="742950" indent="-285750" algn="l" defTabSz="914400" rtl="0" eaLnBrk="1" latinLnBrk="0" hangingPunct="1">
        <a:lnSpc>
          <a:spcPct val="150000"/>
        </a:lnSpc>
        <a:spcBef>
          <a:spcPct val="20000"/>
        </a:spcBef>
        <a:buFont typeface="Arial" pitchFamily="34" charset="0"/>
        <a:buChar char="–"/>
        <a:defRPr sz="2800" kern="1200">
          <a:solidFill>
            <a:schemeClr val="tx1"/>
          </a:solidFill>
          <a:latin typeface="微软雅黑" pitchFamily="34" charset="-122"/>
          <a:ea typeface="微软雅黑" pitchFamily="34" charset="-122"/>
          <a:cs typeface="+mn-cs"/>
        </a:defRPr>
      </a:lvl2pPr>
      <a:lvl3pPr marL="1143000" indent="-228600" algn="l" defTabSz="914400" rtl="0" eaLnBrk="1" latinLnBrk="0" hangingPunct="1">
        <a:lnSpc>
          <a:spcPct val="150000"/>
        </a:lnSpc>
        <a:spcBef>
          <a:spcPct val="20000"/>
        </a:spcBef>
        <a:buFont typeface="Arial" pitchFamily="34" charset="0"/>
        <a:buChar char="•"/>
        <a:defRPr sz="2400" kern="1200">
          <a:solidFill>
            <a:schemeClr val="tx1"/>
          </a:solidFill>
          <a:latin typeface="微软雅黑" pitchFamily="34" charset="-122"/>
          <a:ea typeface="微软雅黑" pitchFamily="34" charset="-122"/>
          <a:cs typeface="+mn-cs"/>
        </a:defRPr>
      </a:lvl3pPr>
      <a:lvl4pPr marL="1600200" indent="-228600" algn="l" defTabSz="914400" rtl="0" eaLnBrk="1" latinLnBrk="0" hangingPunct="1">
        <a:lnSpc>
          <a:spcPct val="150000"/>
        </a:lnSpc>
        <a:spcBef>
          <a:spcPct val="20000"/>
        </a:spcBef>
        <a:buFont typeface="Arial" pitchFamily="34" charset="0"/>
        <a:buChar char="–"/>
        <a:defRPr sz="2000" kern="1200">
          <a:solidFill>
            <a:schemeClr val="tx1"/>
          </a:solidFill>
          <a:latin typeface="微软雅黑" pitchFamily="34" charset="-122"/>
          <a:ea typeface="微软雅黑" pitchFamily="34" charset="-122"/>
          <a:cs typeface="+mn-cs"/>
        </a:defRPr>
      </a:lvl4pPr>
      <a:lvl5pPr marL="2057400" indent="-228600" algn="l" defTabSz="914400" rtl="0" eaLnBrk="1" latinLnBrk="0" hangingPunct="1">
        <a:lnSpc>
          <a:spcPct val="150000"/>
        </a:lnSpc>
        <a:spcBef>
          <a:spcPct val="20000"/>
        </a:spcBef>
        <a:buFont typeface="Arial" pitchFamily="34" charset="0"/>
        <a:buChar char="»"/>
        <a:defRPr sz="2000" kern="1200">
          <a:solidFill>
            <a:schemeClr val="tx1"/>
          </a:solidFill>
          <a:latin typeface="微软雅黑" pitchFamily="34" charset="-122"/>
          <a:ea typeface="微软雅黑"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18" Type="http://schemas.openxmlformats.org/officeDocument/2006/relationships/diagramLayout" Target="../diagrams/layout4.xml"/><Relationship Id="rId3" Type="http://schemas.openxmlformats.org/officeDocument/2006/relationships/diagramLayout" Target="../diagrams/layout1.xml"/><Relationship Id="rId21" Type="http://schemas.microsoft.com/office/2007/relationships/diagramDrawing" Target="../diagrams/drawing4.xml"/><Relationship Id="rId7" Type="http://schemas.openxmlformats.org/officeDocument/2006/relationships/diagramData" Target="../diagrams/data2.xml"/><Relationship Id="rId12" Type="http://schemas.openxmlformats.org/officeDocument/2006/relationships/diagramData" Target="../diagrams/data3.xml"/><Relationship Id="rId17" Type="http://schemas.openxmlformats.org/officeDocument/2006/relationships/diagramData" Target="../diagrams/data4.xml"/><Relationship Id="rId2" Type="http://schemas.openxmlformats.org/officeDocument/2006/relationships/diagramData" Target="../diagrams/data1.xml"/><Relationship Id="rId16" Type="http://schemas.microsoft.com/office/2007/relationships/diagramDrawing" Target="../diagrams/drawing3.xml"/><Relationship Id="rId20" Type="http://schemas.openxmlformats.org/officeDocument/2006/relationships/diagramColors" Target="../diagrams/colors4.xml"/><Relationship Id="rId1" Type="http://schemas.openxmlformats.org/officeDocument/2006/relationships/slideLayout" Target="../slideLayouts/slideLayout6.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19" Type="http://schemas.openxmlformats.org/officeDocument/2006/relationships/diagramQuickStyle" Target="../diagrams/quickStyle4.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深中PPT0415fm.jpg"/>
          <p:cNvPicPr>
            <a:picLocks noChangeAspect="1"/>
          </p:cNvPicPr>
          <p:nvPr/>
        </p:nvPicPr>
        <p:blipFill>
          <a:blip r:embed="rId2" cstate="print"/>
          <a:stretch>
            <a:fillRect/>
          </a:stretch>
        </p:blipFill>
        <p:spPr>
          <a:xfrm>
            <a:off x="0" y="-24"/>
            <a:ext cx="9144000" cy="6858000"/>
          </a:xfrm>
          <a:prstGeom prst="rect">
            <a:avLst/>
          </a:prstGeom>
        </p:spPr>
      </p:pic>
      <p:sp>
        <p:nvSpPr>
          <p:cNvPr id="7" name="标题 1"/>
          <p:cNvSpPr>
            <a:spLocks noGrp="1"/>
          </p:cNvSpPr>
          <p:nvPr>
            <p:ph type="ctrTitle"/>
          </p:nvPr>
        </p:nvSpPr>
        <p:spPr>
          <a:xfrm>
            <a:off x="685800" y="2500306"/>
            <a:ext cx="7772400" cy="785818"/>
          </a:xfrm>
        </p:spPr>
        <p:txBody>
          <a:bodyPr>
            <a:normAutofit/>
          </a:bodyPr>
          <a:lstStyle/>
          <a:p>
            <a:r>
              <a:rPr lang="zh-CN" altLang="en-US" sz="4000" b="1" dirty="0" smtClean="0">
                <a:solidFill>
                  <a:schemeClr val="bg1"/>
                </a:solidFill>
                <a:latin typeface="微软雅黑" pitchFamily="34" charset="-122"/>
                <a:ea typeface="微软雅黑" pitchFamily="34" charset="-122"/>
              </a:rPr>
              <a:t>深圳中学国际课程体系介绍</a:t>
            </a:r>
            <a:endParaRPr lang="zh-CN" altLang="en-US" sz="4000" b="1" dirty="0">
              <a:solidFill>
                <a:schemeClr val="bg1"/>
              </a:solidFill>
              <a:latin typeface="微软雅黑" pitchFamily="34" charset="-122"/>
              <a:ea typeface="微软雅黑" pitchFamily="34" charset="-122"/>
            </a:endParaRPr>
          </a:p>
        </p:txBody>
      </p:sp>
      <p:sp>
        <p:nvSpPr>
          <p:cNvPr id="8" name="副标题 2"/>
          <p:cNvSpPr>
            <a:spLocks noGrp="1"/>
          </p:cNvSpPr>
          <p:nvPr>
            <p:ph type="subTitle" idx="1"/>
          </p:nvPr>
        </p:nvSpPr>
        <p:spPr>
          <a:xfrm>
            <a:off x="1371600" y="3357562"/>
            <a:ext cx="6512768" cy="1151558"/>
          </a:xfrm>
        </p:spPr>
        <p:txBody>
          <a:bodyPr>
            <a:normAutofit lnSpcReduction="10000"/>
          </a:bodyPr>
          <a:lstStyle/>
          <a:p>
            <a:r>
              <a:rPr lang="zh-CN" altLang="en-US" sz="2200" dirty="0" smtClean="0">
                <a:solidFill>
                  <a:schemeClr val="bg1"/>
                </a:solidFill>
                <a:latin typeface="微软雅黑" pitchFamily="34" charset="-122"/>
                <a:ea typeface="微软雅黑" pitchFamily="34" charset="-122"/>
              </a:rPr>
              <a:t>国际课程体系  高 青</a:t>
            </a:r>
            <a:endParaRPr lang="en-US" altLang="zh-CN" sz="2200" dirty="0" smtClean="0">
              <a:solidFill>
                <a:schemeClr val="bg1"/>
              </a:solidFill>
              <a:latin typeface="微软雅黑" pitchFamily="34" charset="-122"/>
              <a:ea typeface="微软雅黑" pitchFamily="34" charset="-122"/>
            </a:endParaRPr>
          </a:p>
          <a:p>
            <a:r>
              <a:rPr lang="en-US" altLang="zh-CN" sz="2200" dirty="0" smtClean="0">
                <a:solidFill>
                  <a:schemeClr val="bg1"/>
                </a:solidFill>
              </a:rPr>
              <a:t>2015</a:t>
            </a:r>
            <a:r>
              <a:rPr lang="zh-CN" altLang="en-US" sz="2200" dirty="0" smtClean="0">
                <a:solidFill>
                  <a:schemeClr val="bg1"/>
                </a:solidFill>
              </a:rPr>
              <a:t>年</a:t>
            </a:r>
            <a:r>
              <a:rPr lang="en-US" altLang="zh-CN" sz="2200" dirty="0" smtClean="0">
                <a:solidFill>
                  <a:schemeClr val="bg1"/>
                </a:solidFill>
              </a:rPr>
              <a:t>7</a:t>
            </a:r>
            <a:r>
              <a:rPr lang="zh-CN" altLang="en-US" sz="2200" dirty="0" smtClean="0">
                <a:solidFill>
                  <a:schemeClr val="bg1"/>
                </a:solidFill>
              </a:rPr>
              <a:t>月</a:t>
            </a:r>
            <a:r>
              <a:rPr lang="en-US" altLang="zh-CN" sz="2200" dirty="0" smtClean="0">
                <a:solidFill>
                  <a:schemeClr val="bg1"/>
                </a:solidFill>
              </a:rPr>
              <a:t>15</a:t>
            </a:r>
            <a:r>
              <a:rPr lang="zh-CN" altLang="en-US" sz="2200" dirty="0" smtClean="0">
                <a:solidFill>
                  <a:schemeClr val="bg1"/>
                </a:solidFill>
              </a:rPr>
              <a:t>日</a:t>
            </a:r>
            <a:endParaRPr lang="en-US" altLang="zh-CN" sz="2200" dirty="0" smtClean="0">
              <a:solidFill>
                <a:schemeClr val="bg1"/>
              </a:solidFill>
              <a:latin typeface="微软雅黑" pitchFamily="34" charset="-122"/>
              <a:ea typeface="微软雅黑" pitchFamily="34" charset="-122"/>
            </a:endParaRPr>
          </a:p>
          <a:p>
            <a:endParaRPr lang="zh-CN" altLang="en-US" sz="2200" dirty="0" smtClean="0">
              <a:solidFill>
                <a:schemeClr val="bg1"/>
              </a:solidFill>
              <a:latin typeface="微软雅黑" pitchFamily="34" charset="-122"/>
              <a:ea typeface="微软雅黑" pitchFamily="34" charset="-122"/>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2800" b="1" dirty="0" smtClean="0"/>
              <a:t>入学考试</a:t>
            </a:r>
            <a:r>
              <a:rPr lang="en-US" altLang="zh-CN" sz="2800" b="1" dirty="0" smtClean="0"/>
              <a:t> - TOEFL Junior</a:t>
            </a:r>
            <a:endParaRPr lang="zh-CN" altLang="en-US" sz="2800" b="1" dirty="0"/>
          </a:p>
        </p:txBody>
      </p:sp>
      <p:sp>
        <p:nvSpPr>
          <p:cNvPr id="3" name="矩形 2"/>
          <p:cNvSpPr/>
          <p:nvPr/>
        </p:nvSpPr>
        <p:spPr>
          <a:xfrm>
            <a:off x="642910" y="1500174"/>
            <a:ext cx="8001056" cy="4524315"/>
          </a:xfrm>
          <a:prstGeom prst="rect">
            <a:avLst/>
          </a:prstGeom>
        </p:spPr>
        <p:txBody>
          <a:bodyPr wrap="square">
            <a:spAutoFit/>
          </a:bodyPr>
          <a:lstStyle/>
          <a:p>
            <a:r>
              <a:rPr lang="zh-CN" altLang="en-US" sz="2400" dirty="0" smtClean="0"/>
              <a:t>今年，国际体系引用美国考试服务中心</a:t>
            </a:r>
            <a:r>
              <a:rPr lang="en-US" altLang="zh-CN" sz="2400" dirty="0" smtClean="0"/>
              <a:t>ETS</a:t>
            </a:r>
            <a:r>
              <a:rPr lang="zh-CN" altLang="en-US" sz="2400" dirty="0" smtClean="0"/>
              <a:t>的</a:t>
            </a:r>
            <a:r>
              <a:rPr lang="en-US" altLang="zh-CN" sz="2400" dirty="0" smtClean="0"/>
              <a:t>TOEFL Junior</a:t>
            </a:r>
            <a:r>
              <a:rPr lang="zh-CN" altLang="en-US" sz="2400" dirty="0" smtClean="0"/>
              <a:t>标准化考试来准确地评测学生的现阶段的英语水平，为入学后的英语教与学提供针对性的指导。</a:t>
            </a:r>
            <a:endParaRPr lang="en-US" altLang="zh-CN" sz="2400" dirty="0" smtClean="0"/>
          </a:p>
          <a:p>
            <a:endParaRPr lang="en-US" altLang="zh-CN" sz="2400" dirty="0" smtClean="0"/>
          </a:p>
          <a:p>
            <a:r>
              <a:rPr lang="en-US" altLang="zh-CN" sz="2400" b="1" dirty="0" smtClean="0"/>
              <a:t>TOEFL Junior</a:t>
            </a:r>
            <a:r>
              <a:rPr lang="zh-CN" altLang="en-US" sz="2400" b="1" dirty="0" smtClean="0"/>
              <a:t>中国管理中心</a:t>
            </a:r>
            <a:r>
              <a:rPr lang="zh-CN" altLang="en-US" sz="2400" dirty="0" smtClean="0"/>
              <a:t>是美国</a:t>
            </a:r>
            <a:r>
              <a:rPr lang="en-US" altLang="zh-CN" sz="2400" dirty="0" smtClean="0"/>
              <a:t>TOEFL Junior</a:t>
            </a:r>
            <a:r>
              <a:rPr lang="zh-CN" altLang="en-US" sz="2400" dirty="0" smtClean="0"/>
              <a:t>考试的官方管理机构。“</a:t>
            </a:r>
            <a:r>
              <a:rPr lang="zh-CN" altLang="en-US" sz="2400" b="1" dirty="0" smtClean="0"/>
              <a:t>深圳思源海外”</a:t>
            </a:r>
            <a:r>
              <a:rPr lang="zh-CN" altLang="en-US" sz="2400" dirty="0" smtClean="0"/>
              <a:t>是</a:t>
            </a:r>
            <a:r>
              <a:rPr lang="en-US" altLang="zh-CN" sz="2400" dirty="0" smtClean="0"/>
              <a:t>TOEFL Junior</a:t>
            </a:r>
            <a:r>
              <a:rPr lang="zh-CN" altLang="en-US" sz="2400" dirty="0" smtClean="0"/>
              <a:t>考试在深圳的官方授权</a:t>
            </a:r>
            <a:r>
              <a:rPr lang="zh-CN" altLang="en-US" sz="2400" b="1" dirty="0" smtClean="0"/>
              <a:t>报名点</a:t>
            </a:r>
            <a:r>
              <a:rPr lang="zh-CN" altLang="en-US" sz="2400" dirty="0" smtClean="0"/>
              <a:t>。</a:t>
            </a:r>
            <a:endParaRPr lang="en-US" altLang="zh-CN" sz="2400" dirty="0" smtClean="0"/>
          </a:p>
          <a:p>
            <a:r>
              <a:rPr lang="zh-CN" altLang="en-US" sz="2400" dirty="0" smtClean="0"/>
              <a:t>报名地址：深圳市福田区福华一路国际商会大厦</a:t>
            </a:r>
            <a:r>
              <a:rPr lang="en-US" altLang="zh-CN" sz="2400" dirty="0" smtClean="0"/>
              <a:t>B</a:t>
            </a:r>
            <a:r>
              <a:rPr lang="zh-CN" altLang="en-US" sz="2400" dirty="0" smtClean="0"/>
              <a:t>座</a:t>
            </a:r>
            <a:r>
              <a:rPr lang="en-US" altLang="zh-CN" sz="2400" dirty="0" smtClean="0"/>
              <a:t>202 </a:t>
            </a:r>
            <a:r>
              <a:rPr lang="zh-CN" altLang="en-US" sz="2400" dirty="0" smtClean="0"/>
              <a:t>。</a:t>
            </a:r>
            <a:endParaRPr lang="en-US" altLang="zh-CN" sz="2400" dirty="0" smtClean="0"/>
          </a:p>
          <a:p>
            <a:r>
              <a:rPr lang="zh-CN" altLang="en-US" sz="2400" dirty="0" smtClean="0"/>
              <a:t>联系电话：</a:t>
            </a:r>
            <a:r>
              <a:rPr lang="en-US" altLang="zh-CN" sz="2400" dirty="0" smtClean="0"/>
              <a:t>0755-83288916</a:t>
            </a:r>
            <a:r>
              <a:rPr lang="zh-CN" altLang="en-US" sz="2400" dirty="0" smtClean="0"/>
              <a:t>、</a:t>
            </a:r>
            <a:r>
              <a:rPr lang="en-US" altLang="zh-CN" sz="2400" dirty="0" smtClean="0"/>
              <a:t>0755-83288917</a:t>
            </a:r>
          </a:p>
          <a:p>
            <a:endParaRPr lang="en-US" altLang="zh-CN" sz="2400" dirty="0" smtClean="0"/>
          </a:p>
          <a:p>
            <a:r>
              <a:rPr lang="zh-CN" altLang="en-US" sz="2400" dirty="0" smtClean="0"/>
              <a:t>从</a:t>
            </a:r>
            <a:r>
              <a:rPr lang="en-US" altLang="zh-CN" sz="2400" dirty="0" smtClean="0"/>
              <a:t>2011</a:t>
            </a:r>
            <a:r>
              <a:rPr lang="zh-CN" altLang="en-US" sz="2400" dirty="0" smtClean="0"/>
              <a:t>年</a:t>
            </a:r>
            <a:r>
              <a:rPr lang="en-US" altLang="zh-CN" sz="2400" dirty="0" smtClean="0"/>
              <a:t>10</a:t>
            </a:r>
            <a:r>
              <a:rPr lang="zh-CN" altLang="en-US" sz="2400" dirty="0" smtClean="0"/>
              <a:t>月至今，参加</a:t>
            </a:r>
            <a:r>
              <a:rPr lang="en-US" altLang="zh-CN" sz="2400" dirty="0" smtClean="0"/>
              <a:t>TOEFL Junior</a:t>
            </a:r>
            <a:r>
              <a:rPr lang="zh-CN" altLang="en-US" sz="2400" dirty="0" smtClean="0"/>
              <a:t>考试的考生数量达到了</a:t>
            </a:r>
            <a:r>
              <a:rPr lang="en-US" altLang="zh-CN" sz="2400" dirty="0" smtClean="0"/>
              <a:t>80000</a:t>
            </a:r>
            <a:r>
              <a:rPr lang="zh-CN" altLang="en-US" sz="2400" dirty="0" smtClean="0"/>
              <a:t>多人次。</a:t>
            </a: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3600" dirty="0" smtClean="0"/>
              <a:t>入学考试</a:t>
            </a:r>
            <a:endParaRPr lang="zh-CN" altLang="en-US" sz="3600" dirty="0"/>
          </a:p>
        </p:txBody>
      </p:sp>
      <p:sp>
        <p:nvSpPr>
          <p:cNvPr id="3" name="内容占位符 2"/>
          <p:cNvSpPr>
            <a:spLocks noGrp="1"/>
          </p:cNvSpPr>
          <p:nvPr>
            <p:ph idx="1"/>
          </p:nvPr>
        </p:nvSpPr>
        <p:spPr>
          <a:xfrm>
            <a:off x="539552" y="1484784"/>
            <a:ext cx="8147248" cy="4641379"/>
          </a:xfrm>
        </p:spPr>
        <p:txBody>
          <a:bodyPr/>
          <a:lstStyle/>
          <a:p>
            <a:r>
              <a:rPr lang="zh-CN" altLang="en-US" sz="2800" dirty="0" smtClean="0"/>
              <a:t>报名时间：</a:t>
            </a:r>
            <a:r>
              <a:rPr lang="en-US" altLang="zh-CN" sz="2800" b="1" dirty="0" smtClean="0"/>
              <a:t>7</a:t>
            </a:r>
            <a:r>
              <a:rPr lang="zh-CN" altLang="en-US" sz="2800" b="1" dirty="0" smtClean="0"/>
              <a:t>月</a:t>
            </a:r>
            <a:r>
              <a:rPr lang="en-US" altLang="zh-CN" sz="2800" b="1" dirty="0" smtClean="0"/>
              <a:t>15 - 7</a:t>
            </a:r>
            <a:r>
              <a:rPr lang="zh-CN" altLang="en-US" sz="2800" b="1" dirty="0" smtClean="0"/>
              <a:t>月</a:t>
            </a:r>
            <a:r>
              <a:rPr lang="en-US" altLang="zh-CN" sz="2800" b="1" dirty="0" smtClean="0"/>
              <a:t>16</a:t>
            </a:r>
            <a:r>
              <a:rPr lang="zh-CN" altLang="en-US" sz="2800" b="1" dirty="0" smtClean="0"/>
              <a:t>日下午</a:t>
            </a:r>
            <a:r>
              <a:rPr lang="en-US" altLang="zh-CN" sz="2800" b="1" dirty="0" smtClean="0"/>
              <a:t>19:00</a:t>
            </a:r>
          </a:p>
          <a:p>
            <a:r>
              <a:rPr lang="zh-CN" altLang="en-US" sz="2800" dirty="0" smtClean="0"/>
              <a:t>机构名称：</a:t>
            </a:r>
            <a:r>
              <a:rPr lang="zh-CN" altLang="en-US" sz="2800" b="1" dirty="0" smtClean="0"/>
              <a:t>深圳思源海外</a:t>
            </a:r>
            <a:endParaRPr lang="en-US" altLang="zh-CN" sz="2800" b="1" dirty="0" smtClean="0"/>
          </a:p>
          <a:p>
            <a:r>
              <a:rPr lang="zh-CN" altLang="en-US" sz="2800" dirty="0" smtClean="0"/>
              <a:t>考试时间：</a:t>
            </a:r>
            <a:r>
              <a:rPr lang="en-US" altLang="zh-CN" sz="2800" b="1" dirty="0" smtClean="0"/>
              <a:t>7</a:t>
            </a:r>
            <a:r>
              <a:rPr lang="zh-CN" altLang="en-US" sz="2800" b="1" dirty="0" smtClean="0"/>
              <a:t>月</a:t>
            </a:r>
            <a:r>
              <a:rPr lang="en-US" altLang="zh-CN" sz="2800" b="1" dirty="0" smtClean="0"/>
              <a:t>26</a:t>
            </a:r>
            <a:r>
              <a:rPr lang="zh-CN" altLang="en-US" sz="2800" b="1" dirty="0" smtClean="0"/>
              <a:t>日上午</a:t>
            </a:r>
            <a:r>
              <a:rPr lang="en-US" altLang="zh-CN" sz="2800" b="1" dirty="0" smtClean="0"/>
              <a:t>8</a:t>
            </a:r>
            <a:r>
              <a:rPr lang="zh-CN" altLang="en-US" sz="2800" b="1" dirty="0" smtClean="0"/>
              <a:t>：</a:t>
            </a:r>
            <a:r>
              <a:rPr lang="en-US" altLang="zh-CN" sz="2800" b="1" dirty="0" smtClean="0"/>
              <a:t>30-11</a:t>
            </a:r>
            <a:r>
              <a:rPr lang="zh-CN" altLang="en-US" sz="2800" b="1" dirty="0" smtClean="0"/>
              <a:t>：</a:t>
            </a:r>
            <a:r>
              <a:rPr lang="en-US" altLang="zh-CN" sz="2800" b="1" dirty="0" smtClean="0"/>
              <a:t>30</a:t>
            </a:r>
            <a:endParaRPr lang="en-US" altLang="zh-CN" sz="2800" dirty="0" smtClean="0"/>
          </a:p>
          <a:p>
            <a:r>
              <a:rPr lang="zh-CN" altLang="en-US" sz="2800" dirty="0" smtClean="0"/>
              <a:t>考试地点：</a:t>
            </a:r>
            <a:r>
              <a:rPr lang="zh-CN" altLang="en-US" sz="2800" b="1" dirty="0" smtClean="0"/>
              <a:t>深圳中学</a:t>
            </a:r>
            <a:endParaRPr lang="en-US" altLang="zh-CN" sz="2800" b="1" dirty="0" smtClean="0"/>
          </a:p>
          <a:p>
            <a:r>
              <a:rPr lang="zh-CN" altLang="en-US" sz="2800" dirty="0" smtClean="0"/>
              <a:t>监考机构：</a:t>
            </a:r>
            <a:r>
              <a:rPr lang="en-US" altLang="zh-CN" sz="2800" b="1" dirty="0" smtClean="0"/>
              <a:t> TOEFL Junior</a:t>
            </a:r>
            <a:r>
              <a:rPr lang="zh-CN" altLang="en-US" sz="2800" b="1" dirty="0" smtClean="0"/>
              <a:t>中国管理中心</a:t>
            </a:r>
            <a:endParaRPr lang="zh-CN" altLang="en-US" sz="2800" dirty="0" smtClean="0"/>
          </a:p>
          <a:p>
            <a:endParaRPr lang="zh-CN" altLang="en-US" dirty="0"/>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标题 1"/>
          <p:cNvSpPr>
            <a:spLocks noGrp="1"/>
          </p:cNvSpPr>
          <p:nvPr>
            <p:ph type="title"/>
          </p:nvPr>
        </p:nvSpPr>
        <p:spPr/>
        <p:txBody>
          <a:bodyPr>
            <a:normAutofit/>
          </a:bodyPr>
          <a:lstStyle/>
          <a:p>
            <a:r>
              <a:rPr lang="zh-CN" altLang="en-US" sz="2800" b="1" dirty="0" smtClean="0"/>
              <a:t>入学考试</a:t>
            </a:r>
            <a:r>
              <a:rPr lang="en-US" altLang="zh-CN" sz="2800" b="1" dirty="0" smtClean="0"/>
              <a:t>- </a:t>
            </a:r>
            <a:r>
              <a:rPr lang="zh-CN" altLang="en-US" sz="2800" b="1" dirty="0" smtClean="0"/>
              <a:t>报名流程</a:t>
            </a:r>
          </a:p>
        </p:txBody>
      </p:sp>
      <p:sp>
        <p:nvSpPr>
          <p:cNvPr id="3" name="内容占位符 2"/>
          <p:cNvSpPr>
            <a:spLocks noGrp="1"/>
          </p:cNvSpPr>
          <p:nvPr>
            <p:ph sz="quarter" idx="1"/>
          </p:nvPr>
        </p:nvSpPr>
        <p:spPr>
          <a:xfrm>
            <a:off x="642910" y="1428736"/>
            <a:ext cx="8043890" cy="4697427"/>
          </a:xfrm>
        </p:spPr>
        <p:txBody>
          <a:bodyPr>
            <a:normAutofit fontScale="32500" lnSpcReduction="20000"/>
          </a:bodyPr>
          <a:lstStyle/>
          <a:p>
            <a:pPr marL="274320" indent="-274320" fontAlgn="auto">
              <a:spcBef>
                <a:spcPts val="580"/>
              </a:spcBef>
              <a:spcAft>
                <a:spcPts val="0"/>
              </a:spcAft>
              <a:buFont typeface="Wingdings 2"/>
              <a:buChar char=""/>
              <a:defRPr/>
            </a:pPr>
            <a:r>
              <a:rPr lang="zh-CN" altLang="en-US" sz="6000" dirty="0" smtClean="0">
                <a:latin typeface="+mn-ea"/>
                <a:ea typeface="+mn-ea"/>
              </a:rPr>
              <a:t>一、会议结束后，有意向报考国际体系的学生在文体楼一楼领取报名表、报名须知、小报考常见问题解答</a:t>
            </a:r>
            <a:endParaRPr lang="en-US" altLang="zh-CN" sz="6000" dirty="0" smtClean="0">
              <a:latin typeface="+mn-ea"/>
              <a:ea typeface="+mn-ea"/>
            </a:endParaRPr>
          </a:p>
          <a:p>
            <a:pPr marL="274320" indent="-274320" fontAlgn="auto">
              <a:spcBef>
                <a:spcPts val="580"/>
              </a:spcBef>
              <a:spcAft>
                <a:spcPts val="0"/>
              </a:spcAft>
              <a:buFont typeface="Wingdings 2"/>
              <a:buChar char=""/>
              <a:defRPr/>
            </a:pPr>
            <a:r>
              <a:rPr lang="zh-CN" altLang="en-US" sz="6000" dirty="0" smtClean="0">
                <a:latin typeface="+mn-ea"/>
                <a:ea typeface="+mn-ea"/>
              </a:rPr>
              <a:t>二、于</a:t>
            </a:r>
            <a:r>
              <a:rPr lang="en-US" altLang="zh-CN" sz="6000" dirty="0" smtClean="0">
                <a:latin typeface="+mn-ea"/>
                <a:ea typeface="+mn-ea"/>
              </a:rPr>
              <a:t>7</a:t>
            </a:r>
            <a:r>
              <a:rPr lang="zh-CN" altLang="en-US" sz="6000" dirty="0" smtClean="0">
                <a:latin typeface="+mn-ea"/>
                <a:ea typeface="+mn-ea"/>
              </a:rPr>
              <a:t>月</a:t>
            </a:r>
            <a:r>
              <a:rPr lang="en-US" altLang="zh-CN" sz="6000" dirty="0" smtClean="0">
                <a:latin typeface="+mn-ea"/>
                <a:ea typeface="+mn-ea"/>
              </a:rPr>
              <a:t>17</a:t>
            </a:r>
            <a:r>
              <a:rPr lang="zh-CN" altLang="en-US" sz="6000" dirty="0" smtClean="0">
                <a:latin typeface="+mn-ea"/>
                <a:ea typeface="+mn-ea"/>
              </a:rPr>
              <a:t>日</a:t>
            </a:r>
            <a:r>
              <a:rPr lang="en-US" altLang="zh-CN" sz="6000" dirty="0" smtClean="0">
                <a:latin typeface="+mn-ea"/>
                <a:ea typeface="+mn-ea"/>
              </a:rPr>
              <a:t>6</a:t>
            </a:r>
            <a:r>
              <a:rPr lang="zh-CN" altLang="en-US" sz="6000" dirty="0" smtClean="0">
                <a:latin typeface="+mn-ea"/>
                <a:ea typeface="+mn-ea"/>
              </a:rPr>
              <a:t>：</a:t>
            </a:r>
            <a:r>
              <a:rPr lang="en-US" altLang="zh-CN" sz="6000" dirty="0" smtClean="0">
                <a:latin typeface="+mn-ea"/>
                <a:ea typeface="+mn-ea"/>
              </a:rPr>
              <a:t>00</a:t>
            </a:r>
            <a:r>
              <a:rPr lang="zh-CN" altLang="en-US" sz="6000" dirty="0" smtClean="0">
                <a:latin typeface="+mn-ea"/>
                <a:ea typeface="+mn-ea"/>
              </a:rPr>
              <a:t>之前</a:t>
            </a:r>
            <a:r>
              <a:rPr lang="zh-CN" altLang="zh-CN" sz="6000" dirty="0" smtClean="0">
                <a:latin typeface="+mn-ea"/>
                <a:ea typeface="+mn-ea"/>
              </a:rPr>
              <a:t>到思源海外</a:t>
            </a:r>
            <a:r>
              <a:rPr lang="zh-CN" altLang="en-US" sz="6000" dirty="0" smtClean="0">
                <a:latin typeface="+mn-ea"/>
                <a:ea typeface="+mn-ea"/>
              </a:rPr>
              <a:t>领取家长同意书、上交</a:t>
            </a:r>
            <a:r>
              <a:rPr lang="zh-CN" altLang="zh-CN" sz="6000" dirty="0" smtClean="0">
                <a:latin typeface="+mn-ea"/>
                <a:ea typeface="+mn-ea"/>
              </a:rPr>
              <a:t>填好的报名表</a:t>
            </a:r>
            <a:r>
              <a:rPr lang="zh-CN" altLang="en-US" sz="6000" dirty="0" smtClean="0">
                <a:latin typeface="+mn-ea"/>
                <a:ea typeface="+mn-ea"/>
              </a:rPr>
              <a:t>、</a:t>
            </a:r>
            <a:r>
              <a:rPr lang="zh-CN" altLang="zh-CN" sz="6000" dirty="0" smtClean="0">
                <a:latin typeface="+mn-ea"/>
                <a:ea typeface="+mn-ea"/>
              </a:rPr>
              <a:t>缴纳考试报名费</a:t>
            </a:r>
            <a:r>
              <a:rPr lang="zh-CN" altLang="en-US" sz="6000" dirty="0" smtClean="0">
                <a:latin typeface="+mn-ea"/>
                <a:ea typeface="+mn-ea"/>
              </a:rPr>
              <a:t>、核对信息及验证。考试费用：</a:t>
            </a:r>
            <a:r>
              <a:rPr lang="en-US" altLang="zh-CN" sz="6000" dirty="0" smtClean="0">
                <a:latin typeface="+mn-ea"/>
                <a:ea typeface="+mn-ea"/>
              </a:rPr>
              <a:t>450</a:t>
            </a:r>
            <a:r>
              <a:rPr lang="zh-CN" altLang="zh-CN" sz="6000" dirty="0" smtClean="0">
                <a:latin typeface="+mn-ea"/>
              </a:rPr>
              <a:t>人民币</a:t>
            </a:r>
            <a:r>
              <a:rPr lang="zh-CN" altLang="en-US" sz="6000" dirty="0" smtClean="0">
                <a:latin typeface="+mn-ea"/>
                <a:ea typeface="+mn-ea"/>
              </a:rPr>
              <a:t>每人</a:t>
            </a:r>
            <a:r>
              <a:rPr lang="zh-CN" altLang="zh-CN" sz="6000" dirty="0" smtClean="0">
                <a:latin typeface="+mn-ea"/>
                <a:ea typeface="+mn-ea"/>
              </a:rPr>
              <a:t>，只</a:t>
            </a:r>
            <a:r>
              <a:rPr lang="zh-CN" altLang="en-US" sz="6000" dirty="0" smtClean="0">
                <a:latin typeface="+mn-ea"/>
                <a:ea typeface="+mn-ea"/>
              </a:rPr>
              <a:t>代</a:t>
            </a:r>
            <a:r>
              <a:rPr lang="zh-CN" altLang="zh-CN" sz="6000" dirty="0" smtClean="0">
                <a:latin typeface="+mn-ea"/>
                <a:ea typeface="+mn-ea"/>
              </a:rPr>
              <a:t>受现金</a:t>
            </a:r>
            <a:r>
              <a:rPr lang="zh-CN" altLang="en-US" sz="6000" dirty="0" smtClean="0">
                <a:latin typeface="+mn-ea"/>
                <a:ea typeface="+mn-ea"/>
              </a:rPr>
              <a:t>，全部报名费用上交美国考试中心。</a:t>
            </a:r>
            <a:endParaRPr lang="en-US" altLang="zh-CN" sz="6000" dirty="0" smtClean="0">
              <a:latin typeface="+mn-ea"/>
              <a:ea typeface="+mn-ea"/>
            </a:endParaRPr>
          </a:p>
          <a:p>
            <a:pPr marL="274320" indent="-274320" fontAlgn="auto">
              <a:spcBef>
                <a:spcPts val="580"/>
              </a:spcBef>
              <a:spcAft>
                <a:spcPts val="0"/>
              </a:spcAft>
              <a:buFont typeface="Wingdings 2"/>
              <a:buChar char=""/>
              <a:defRPr/>
            </a:pPr>
            <a:r>
              <a:rPr lang="zh-CN" altLang="en-US" sz="6000" dirty="0" smtClean="0">
                <a:latin typeface="+mn-ea"/>
                <a:ea typeface="+mn-ea"/>
              </a:rPr>
              <a:t>三、</a:t>
            </a:r>
            <a:r>
              <a:rPr lang="zh-CN" altLang="zh-CN" sz="6000" dirty="0" smtClean="0">
                <a:latin typeface="+mn-ea"/>
                <a:ea typeface="+mn-ea"/>
              </a:rPr>
              <a:t>报名成功后，请于考试前</a:t>
            </a:r>
            <a:r>
              <a:rPr lang="en-US" altLang="zh-CN" sz="6000" dirty="0" smtClean="0">
                <a:latin typeface="+mn-ea"/>
                <a:ea typeface="+mn-ea"/>
              </a:rPr>
              <a:t>3</a:t>
            </a:r>
            <a:r>
              <a:rPr lang="zh-CN" altLang="zh-CN" sz="6000" dirty="0" smtClean="0">
                <a:latin typeface="+mn-ea"/>
                <a:ea typeface="+mn-ea"/>
              </a:rPr>
              <a:t>天到思源海外领取准考证。</a:t>
            </a:r>
            <a:endParaRPr lang="en-US" altLang="zh-CN" sz="6000" dirty="0" smtClean="0">
              <a:latin typeface="+mn-ea"/>
              <a:ea typeface="+mn-ea"/>
            </a:endParaRPr>
          </a:p>
          <a:p>
            <a:pPr marL="274320" indent="-274320" fontAlgn="auto">
              <a:spcBef>
                <a:spcPts val="580"/>
              </a:spcBef>
              <a:spcAft>
                <a:spcPts val="0"/>
              </a:spcAft>
              <a:buFont typeface="Wingdings 2"/>
              <a:buChar char=""/>
              <a:defRPr/>
            </a:pPr>
            <a:r>
              <a:rPr lang="zh-CN" altLang="en-US" sz="6000" dirty="0" smtClean="0">
                <a:latin typeface="+mn-ea"/>
                <a:ea typeface="+mn-ea"/>
              </a:rPr>
              <a:t>四、</a:t>
            </a:r>
            <a:r>
              <a:rPr lang="zh-CN" altLang="zh-CN" sz="6000" dirty="0" smtClean="0">
                <a:latin typeface="+mn-ea"/>
                <a:ea typeface="+mn-ea"/>
              </a:rPr>
              <a:t>考试结束后，考生成绩单将</a:t>
            </a:r>
            <a:r>
              <a:rPr lang="zh-CN" altLang="en-US" sz="6000" dirty="0" smtClean="0">
                <a:latin typeface="+mn-ea"/>
                <a:ea typeface="+mn-ea"/>
              </a:rPr>
              <a:t>由</a:t>
            </a:r>
            <a:r>
              <a:rPr lang="en-US" altLang="zh-CN" sz="6000" dirty="0" smtClean="0">
                <a:latin typeface="+mn-ea"/>
                <a:ea typeface="+mn-ea"/>
              </a:rPr>
              <a:t>ETS</a:t>
            </a:r>
            <a:r>
              <a:rPr lang="zh-CN" altLang="zh-CN" sz="6000" dirty="0" smtClean="0">
                <a:latin typeface="+mn-ea"/>
                <a:ea typeface="+mn-ea"/>
              </a:rPr>
              <a:t>统一邮寄至思源海外，</a:t>
            </a:r>
            <a:r>
              <a:rPr lang="zh-CN" altLang="en-US" sz="6000" dirty="0" smtClean="0">
                <a:latin typeface="+mn-ea"/>
                <a:ea typeface="+mn-ea"/>
              </a:rPr>
              <a:t>成绩查询时间：</a:t>
            </a:r>
            <a:r>
              <a:rPr lang="en-US" altLang="zh-CN" sz="6000" dirty="0" smtClean="0">
                <a:latin typeface="+mn-ea"/>
                <a:ea typeface="+mn-ea"/>
              </a:rPr>
              <a:t>8</a:t>
            </a:r>
            <a:r>
              <a:rPr lang="zh-CN" altLang="en-US" sz="6000" dirty="0" smtClean="0">
                <a:latin typeface="+mn-ea"/>
                <a:ea typeface="+mn-ea"/>
              </a:rPr>
              <a:t>月</a:t>
            </a:r>
            <a:r>
              <a:rPr lang="en-US" altLang="zh-CN" sz="6000" dirty="0" smtClean="0">
                <a:latin typeface="+mn-ea"/>
                <a:ea typeface="+mn-ea"/>
              </a:rPr>
              <a:t>9</a:t>
            </a:r>
            <a:r>
              <a:rPr lang="zh-CN" altLang="en-US" sz="6000" dirty="0" smtClean="0">
                <a:latin typeface="+mn-ea"/>
                <a:ea typeface="+mn-ea"/>
              </a:rPr>
              <a:t>日</a:t>
            </a:r>
            <a:r>
              <a:rPr lang="zh-CN" altLang="en-US" sz="6000" dirty="0" smtClean="0">
                <a:latin typeface="+mn-ea"/>
                <a:ea typeface="+mn-ea"/>
              </a:rPr>
              <a:t>以后；</a:t>
            </a:r>
            <a:r>
              <a:rPr lang="zh-CN" altLang="zh-CN" sz="6000" dirty="0" smtClean="0">
                <a:latin typeface="+mn-ea"/>
                <a:ea typeface="+mn-ea"/>
              </a:rPr>
              <a:t>领取</a:t>
            </a:r>
            <a:r>
              <a:rPr lang="zh-CN" altLang="en-US" sz="6000" dirty="0" smtClean="0">
                <a:latin typeface="+mn-ea"/>
                <a:ea typeface="+mn-ea"/>
              </a:rPr>
              <a:t>纸质</a:t>
            </a:r>
            <a:r>
              <a:rPr lang="zh-CN" altLang="zh-CN" sz="6000" dirty="0" smtClean="0">
                <a:latin typeface="+mn-ea"/>
                <a:ea typeface="+mn-ea"/>
              </a:rPr>
              <a:t>成绩单时间：</a:t>
            </a:r>
            <a:r>
              <a:rPr lang="en-US" altLang="zh-CN" sz="6000" dirty="0" smtClean="0">
                <a:latin typeface="+mn-ea"/>
                <a:ea typeface="+mn-ea"/>
              </a:rPr>
              <a:t>8</a:t>
            </a:r>
            <a:r>
              <a:rPr lang="zh-CN" altLang="zh-CN" sz="6000" dirty="0" smtClean="0">
                <a:latin typeface="+mn-ea"/>
                <a:ea typeface="+mn-ea"/>
              </a:rPr>
              <a:t>月</a:t>
            </a:r>
            <a:r>
              <a:rPr lang="en-US" altLang="zh-CN" sz="6000" dirty="0" smtClean="0">
                <a:latin typeface="+mn-ea"/>
                <a:ea typeface="+mn-ea"/>
              </a:rPr>
              <a:t>26</a:t>
            </a:r>
            <a:r>
              <a:rPr lang="zh-CN" altLang="zh-CN" sz="6000" dirty="0" smtClean="0">
                <a:latin typeface="+mn-ea"/>
                <a:ea typeface="+mn-ea"/>
              </a:rPr>
              <a:t>号之后</a:t>
            </a:r>
            <a:r>
              <a:rPr lang="zh-CN" altLang="en-US" sz="6000" dirty="0" smtClean="0">
                <a:latin typeface="+mn-ea"/>
                <a:ea typeface="+mn-ea"/>
              </a:rPr>
              <a:t>。</a:t>
            </a:r>
            <a:r>
              <a:rPr lang="zh-CN" altLang="zh-CN" sz="6200" dirty="0" smtClean="0">
                <a:latin typeface="+mn-ea"/>
                <a:ea typeface="+mn-ea"/>
              </a:rPr>
              <a:t>届时</a:t>
            </a:r>
            <a:r>
              <a:rPr lang="zh-CN" altLang="en-US" sz="6200" dirty="0" smtClean="0">
                <a:latin typeface="+mn-ea"/>
                <a:ea typeface="+mn-ea"/>
              </a:rPr>
              <a:t>思源海外</a:t>
            </a:r>
            <a:r>
              <a:rPr lang="zh-CN" altLang="zh-CN" sz="6200" dirty="0" smtClean="0">
                <a:latin typeface="+mn-ea"/>
                <a:ea typeface="+mn-ea"/>
              </a:rPr>
              <a:t>将</a:t>
            </a:r>
            <a:r>
              <a:rPr lang="zh-CN" altLang="en-US" sz="6200" dirty="0" smtClean="0">
                <a:latin typeface="+mn-ea"/>
                <a:ea typeface="+mn-ea"/>
              </a:rPr>
              <a:t>在</a:t>
            </a:r>
            <a:r>
              <a:rPr lang="en-US" altLang="zh-CN" sz="6200" dirty="0" smtClean="0">
                <a:latin typeface="+mn-ea"/>
                <a:ea typeface="+mn-ea"/>
              </a:rPr>
              <a:t>8</a:t>
            </a:r>
            <a:r>
              <a:rPr lang="zh-CN" altLang="en-US" sz="6200" dirty="0" smtClean="0">
                <a:latin typeface="+mn-ea"/>
                <a:ea typeface="+mn-ea"/>
              </a:rPr>
              <a:t>月</a:t>
            </a:r>
            <a:r>
              <a:rPr lang="en-US" altLang="zh-CN" sz="6200" dirty="0" smtClean="0">
                <a:latin typeface="+mn-ea"/>
                <a:ea typeface="+mn-ea"/>
              </a:rPr>
              <a:t>15</a:t>
            </a:r>
            <a:r>
              <a:rPr lang="zh-CN" altLang="en-US" sz="6200" dirty="0" smtClean="0">
                <a:latin typeface="+mn-ea"/>
                <a:ea typeface="+mn-ea"/>
              </a:rPr>
              <a:t>日为</a:t>
            </a:r>
            <a:r>
              <a:rPr lang="zh-CN" altLang="en-US" sz="6200" dirty="0" smtClean="0">
                <a:latin typeface="+mn-ea"/>
                <a:ea typeface="+mn-ea"/>
              </a:rPr>
              <a:t>您</a:t>
            </a:r>
            <a:r>
              <a:rPr lang="zh-CN" altLang="zh-CN" sz="6200" dirty="0" smtClean="0">
                <a:latin typeface="+mn-ea"/>
                <a:ea typeface="+mn-ea"/>
              </a:rPr>
              <a:t>提供详尽的成绩报告解读服务。</a:t>
            </a:r>
          </a:p>
          <a:p>
            <a:pPr marL="274320" indent="-274320" fontAlgn="auto">
              <a:spcBef>
                <a:spcPts val="580"/>
              </a:spcBef>
              <a:spcAft>
                <a:spcPts val="0"/>
              </a:spcAft>
              <a:buFont typeface="Wingdings 2"/>
              <a:buChar char=""/>
              <a:defRPr/>
            </a:pPr>
            <a:endParaRPr lang="zh-CN" altLang="zh-CN" dirty="0" smtClean="0"/>
          </a:p>
          <a:p>
            <a:pPr marL="274320" indent="-274320" fontAlgn="auto">
              <a:spcBef>
                <a:spcPts val="580"/>
              </a:spcBef>
              <a:spcAft>
                <a:spcPts val="0"/>
              </a:spcAft>
              <a:buFont typeface="Wingdings 2"/>
              <a:buChar char=""/>
              <a:defRPr/>
            </a:pPr>
            <a:endParaRPr lang="zh-CN" altLang="en-US" dirty="0"/>
          </a:p>
        </p:txBody>
      </p:sp>
      <p:pic>
        <p:nvPicPr>
          <p:cNvPr id="9220" name="Picture 3"/>
          <p:cNvPicPr>
            <a:picLocks noChangeAspect="1" noChangeArrowheads="1"/>
          </p:cNvPicPr>
          <p:nvPr/>
        </p:nvPicPr>
        <p:blipFill>
          <a:blip r:embed="rId2" cstate="print"/>
          <a:srcRect/>
          <a:stretch>
            <a:fillRect/>
          </a:stretch>
        </p:blipFill>
        <p:spPr bwMode="auto">
          <a:xfrm>
            <a:off x="8143875" y="5214938"/>
            <a:ext cx="731838" cy="1423987"/>
          </a:xfrm>
          <a:prstGeom prst="rect">
            <a:avLst/>
          </a:prstGeom>
          <a:noFill/>
          <a:ln w="9525">
            <a:noFill/>
            <a:miter lim="800000"/>
            <a:headEnd/>
            <a:tailEnd/>
          </a:ln>
        </p:spPr>
      </p:pic>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p:cNvSpPr>
            <a:spLocks noGrp="1"/>
          </p:cNvSpPr>
          <p:nvPr>
            <p:ph type="title"/>
          </p:nvPr>
        </p:nvSpPr>
        <p:spPr/>
        <p:txBody>
          <a:bodyPr/>
          <a:lstStyle/>
          <a:p>
            <a:r>
              <a:rPr lang="zh-CN" altLang="en-US" sz="3600" dirty="0" smtClean="0">
                <a:latin typeface="+mj-ea"/>
              </a:rPr>
              <a:t>报名证件要求</a:t>
            </a:r>
          </a:p>
        </p:txBody>
      </p:sp>
      <p:sp>
        <p:nvSpPr>
          <p:cNvPr id="8195" name="内容占位符 2"/>
          <p:cNvSpPr>
            <a:spLocks noGrp="1"/>
          </p:cNvSpPr>
          <p:nvPr>
            <p:ph sz="quarter" idx="1"/>
          </p:nvPr>
        </p:nvSpPr>
        <p:spPr/>
        <p:txBody>
          <a:bodyPr>
            <a:normAutofit/>
          </a:bodyPr>
          <a:lstStyle/>
          <a:p>
            <a:pPr algn="ctr">
              <a:buFont typeface="Wingdings 2" pitchFamily="18" charset="2"/>
              <a:buNone/>
            </a:pPr>
            <a:r>
              <a:rPr lang="zh-CN" altLang="zh-CN" sz="2400" b="1" dirty="0" smtClean="0"/>
              <a:t>报名</a:t>
            </a:r>
            <a:r>
              <a:rPr lang="zh-CN" altLang="en-US" sz="2400" b="1" dirty="0" smtClean="0"/>
              <a:t>时</a:t>
            </a:r>
            <a:r>
              <a:rPr lang="zh-CN" altLang="zh-CN" sz="2400" b="1" dirty="0" smtClean="0"/>
              <a:t>请携带：考生有效证件</a:t>
            </a:r>
            <a:r>
              <a:rPr lang="zh-CN" altLang="zh-CN" sz="2400" b="1" u="sng" dirty="0" smtClean="0"/>
              <a:t>原件</a:t>
            </a:r>
            <a:r>
              <a:rPr lang="zh-CN" altLang="zh-CN" sz="2400" b="1" dirty="0" smtClean="0"/>
              <a:t>及</a:t>
            </a:r>
            <a:r>
              <a:rPr lang="zh-CN" altLang="zh-CN" sz="2400" b="1" u="sng" dirty="0" smtClean="0"/>
              <a:t>复印件</a:t>
            </a:r>
            <a:r>
              <a:rPr lang="zh-CN" altLang="zh-CN" sz="2400" b="1" dirty="0" smtClean="0"/>
              <a:t>一份。</a:t>
            </a:r>
          </a:p>
          <a:p>
            <a:r>
              <a:rPr lang="en-US" altLang="zh-CN" sz="2600" dirty="0" smtClean="0"/>
              <a:t>* </a:t>
            </a:r>
            <a:r>
              <a:rPr lang="zh-CN" altLang="zh-CN" sz="2600" dirty="0" smtClean="0"/>
              <a:t>有效身份证件</a:t>
            </a:r>
            <a:r>
              <a:rPr lang="zh-CN" altLang="en-US" sz="2600" dirty="0" smtClean="0"/>
              <a:t>可为以下三项中的任何一项</a:t>
            </a:r>
            <a:r>
              <a:rPr lang="en-US" altLang="zh-CN" sz="2600" dirty="0" smtClean="0"/>
              <a:t>——</a:t>
            </a:r>
          </a:p>
          <a:p>
            <a:pPr>
              <a:buNone/>
            </a:pPr>
            <a:r>
              <a:rPr lang="en-US" altLang="zh-CN" sz="2600" dirty="0" smtClean="0"/>
              <a:t>    1. </a:t>
            </a:r>
            <a:r>
              <a:rPr lang="zh-CN" altLang="zh-CN" sz="2600" dirty="0" smtClean="0"/>
              <a:t>大陆居民身份证</a:t>
            </a:r>
            <a:endParaRPr lang="en-US" altLang="zh-CN" sz="2600" dirty="0" smtClean="0"/>
          </a:p>
          <a:p>
            <a:pPr>
              <a:buNone/>
            </a:pPr>
            <a:r>
              <a:rPr lang="en-US" altLang="zh-CN" sz="2600" dirty="0" smtClean="0"/>
              <a:t>    2. </a:t>
            </a:r>
            <a:r>
              <a:rPr lang="zh-CN" altLang="zh-CN" sz="2600" dirty="0" smtClean="0"/>
              <a:t>护照</a:t>
            </a:r>
            <a:endParaRPr lang="en-US" altLang="zh-CN" sz="2600" dirty="0" smtClean="0"/>
          </a:p>
          <a:p>
            <a:pPr>
              <a:buNone/>
            </a:pPr>
            <a:r>
              <a:rPr lang="en-US" altLang="zh-CN" sz="2600" dirty="0" smtClean="0"/>
              <a:t>    3. </a:t>
            </a:r>
            <a:r>
              <a:rPr lang="zh-CN" altLang="zh-CN" sz="2600" dirty="0" smtClean="0"/>
              <a:t>学生证</a:t>
            </a:r>
            <a:r>
              <a:rPr lang="en-US" altLang="zh-CN" sz="2600" dirty="0" smtClean="0"/>
              <a:t>+</a:t>
            </a:r>
            <a:r>
              <a:rPr lang="zh-CN" altLang="en-US" sz="2600" dirty="0" smtClean="0"/>
              <a:t>护口本</a:t>
            </a:r>
            <a:endParaRPr lang="en-US" altLang="zh-CN" sz="2600" dirty="0" smtClean="0"/>
          </a:p>
          <a:p>
            <a:r>
              <a:rPr lang="en-US" altLang="zh-CN" sz="2600" dirty="0" smtClean="0"/>
              <a:t>   </a:t>
            </a:r>
            <a:r>
              <a:rPr lang="zh-CN" altLang="zh-CN" sz="2600" dirty="0" smtClean="0">
                <a:solidFill>
                  <a:srgbClr val="FF0000"/>
                </a:solidFill>
              </a:rPr>
              <a:t>持学生证的考生需同时携带户口</a:t>
            </a:r>
            <a:r>
              <a:rPr lang="zh-CN" altLang="en-US" sz="2600" dirty="0" smtClean="0">
                <a:solidFill>
                  <a:srgbClr val="FF0000"/>
                </a:solidFill>
              </a:rPr>
              <a:t>本</a:t>
            </a:r>
          </a:p>
        </p:txBody>
      </p:sp>
      <p:pic>
        <p:nvPicPr>
          <p:cNvPr id="8196" name="Picture 3"/>
          <p:cNvPicPr>
            <a:picLocks noChangeAspect="1" noChangeArrowheads="1"/>
          </p:cNvPicPr>
          <p:nvPr/>
        </p:nvPicPr>
        <p:blipFill>
          <a:blip r:embed="rId2" cstate="print"/>
          <a:srcRect/>
          <a:stretch>
            <a:fillRect/>
          </a:stretch>
        </p:blipFill>
        <p:spPr bwMode="auto">
          <a:xfrm>
            <a:off x="8143875" y="5214938"/>
            <a:ext cx="731838" cy="1423987"/>
          </a:xfrm>
          <a:prstGeom prst="rect">
            <a:avLst/>
          </a:prstGeom>
          <a:noFill/>
          <a:ln w="9525">
            <a:noFill/>
            <a:miter lim="800000"/>
            <a:headEnd/>
            <a:tailEnd/>
          </a:ln>
        </p:spPr>
      </p:pic>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德语课申请</a:t>
            </a:r>
            <a:endParaRPr lang="zh-CN" altLang="en-US" dirty="0"/>
          </a:p>
        </p:txBody>
      </p:sp>
      <p:sp>
        <p:nvSpPr>
          <p:cNvPr id="3" name="内容占位符 2"/>
          <p:cNvSpPr>
            <a:spLocks noGrp="1"/>
          </p:cNvSpPr>
          <p:nvPr>
            <p:ph idx="1"/>
          </p:nvPr>
        </p:nvSpPr>
        <p:spPr/>
        <p:txBody>
          <a:bodyPr>
            <a:normAutofit/>
          </a:bodyPr>
          <a:lstStyle/>
          <a:p>
            <a:pPr>
              <a:buNone/>
            </a:pPr>
            <a:r>
              <a:rPr lang="zh-CN" altLang="en-US" dirty="0" smtClean="0"/>
              <a:t>   报名国际体系且有意选修德语的同学请务必在</a:t>
            </a:r>
            <a:r>
              <a:rPr lang="en-US" altLang="zh-CN" b="1" u="sng" dirty="0" smtClean="0"/>
              <a:t>8</a:t>
            </a:r>
            <a:r>
              <a:rPr lang="zh-CN" altLang="en-US" b="1" u="sng" dirty="0" smtClean="0"/>
              <a:t>月</a:t>
            </a:r>
            <a:r>
              <a:rPr lang="en-US" altLang="zh-CN" b="1" u="sng" dirty="0" smtClean="0"/>
              <a:t>9</a:t>
            </a:r>
            <a:r>
              <a:rPr lang="zh-CN" altLang="en-US" b="1" u="sng" dirty="0" smtClean="0"/>
              <a:t>日</a:t>
            </a:r>
            <a:r>
              <a:rPr lang="zh-CN" altLang="en-US" dirty="0" smtClean="0"/>
              <a:t>前发邮件到</a:t>
            </a:r>
            <a:r>
              <a:rPr lang="zh-CN" altLang="en-US" dirty="0" smtClean="0"/>
              <a:t>陈述申请动机</a:t>
            </a:r>
            <a:r>
              <a:rPr lang="zh-CN" altLang="en-US" dirty="0" smtClean="0"/>
              <a:t>：</a:t>
            </a:r>
            <a:endParaRPr lang="en-US" altLang="zh-CN" dirty="0" smtClean="0"/>
          </a:p>
          <a:p>
            <a:pPr algn="ctr">
              <a:buNone/>
            </a:pPr>
            <a:r>
              <a:rPr lang="en-US" altLang="zh-CN" dirty="0" smtClean="0"/>
              <a:t>szzxgj@hotmail.com</a:t>
            </a:r>
          </a:p>
          <a:p>
            <a:pPr>
              <a:buNone/>
            </a:pPr>
            <a:r>
              <a:rPr lang="zh-CN" altLang="en-US" dirty="0" smtClean="0"/>
              <a:t>   国际体系将在入选国际体系的学生中以陈述信和中考成绩选拔德语班的学生</a:t>
            </a:r>
            <a:endParaRPr lang="zh-CN" altLang="en-US" dirty="0"/>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457200" y="476672"/>
            <a:ext cx="8229600" cy="5649491"/>
          </a:xfrm>
        </p:spPr>
        <p:txBody>
          <a:bodyPr>
            <a:normAutofit/>
          </a:bodyPr>
          <a:lstStyle/>
          <a:p>
            <a:pPr algn="ctr">
              <a:buNone/>
            </a:pPr>
            <a:endParaRPr lang="en-US" altLang="zh-CN" sz="6600" dirty="0" smtClean="0"/>
          </a:p>
          <a:p>
            <a:pPr algn="ctr">
              <a:buNone/>
            </a:pPr>
            <a:r>
              <a:rPr lang="zh-CN" altLang="en-US" sz="6600" i="1" dirty="0" smtClean="0"/>
              <a:t>谢谢！</a:t>
            </a:r>
            <a:endParaRPr lang="zh-CN" altLang="en-US" sz="6600" i="1" dirty="0"/>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zh-CN" altLang="en-US" sz="4000" smtClean="0">
                <a:latin typeface="楷体_GB2312"/>
                <a:ea typeface="楷体_GB2312"/>
                <a:cs typeface="楷体_GB2312"/>
              </a:rPr>
              <a:t>目录</a:t>
            </a:r>
            <a:endParaRPr lang="en-US" altLang="zh-CN" sz="2400" smtClean="0">
              <a:solidFill>
                <a:schemeClr val="accent1"/>
              </a:solidFill>
              <a:latin typeface="楷体_GB2312"/>
              <a:ea typeface="楷体_GB2312"/>
              <a:cs typeface="楷体_GB2312"/>
            </a:endParaRPr>
          </a:p>
        </p:txBody>
      </p:sp>
      <p:grpSp>
        <p:nvGrpSpPr>
          <p:cNvPr id="2" name="Group 3"/>
          <p:cNvGrpSpPr>
            <a:grpSpLocks/>
          </p:cNvGrpSpPr>
          <p:nvPr/>
        </p:nvGrpSpPr>
        <p:grpSpPr bwMode="auto">
          <a:xfrm>
            <a:off x="3962400" y="2928934"/>
            <a:ext cx="762000" cy="665162"/>
            <a:chOff x="1110" y="2656"/>
            <a:chExt cx="1549" cy="1351"/>
          </a:xfrm>
        </p:grpSpPr>
        <p:sp>
          <p:nvSpPr>
            <p:cNvPr id="4121"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headEnd/>
              <a:tailEnd/>
            </a:ln>
          </p:spPr>
          <p:txBody>
            <a:bodyPr wrap="none" anchor="ctr"/>
            <a:lstStyle/>
            <a:p>
              <a:endParaRPr lang="zh-CN" altLang="en-US"/>
            </a:p>
          </p:txBody>
        </p:sp>
        <p:sp>
          <p:nvSpPr>
            <p:cNvPr id="4122"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endParaRPr lang="zh-CN" altLang="en-US"/>
            </a:p>
          </p:txBody>
        </p:sp>
        <p:sp>
          <p:nvSpPr>
            <p:cNvPr id="40966" name="AutoShape 6"/>
            <p:cNvSpPr>
              <a:spLocks noChangeArrowheads="1"/>
            </p:cNvSpPr>
            <p:nvPr/>
          </p:nvSpPr>
          <p:spPr bwMode="gray">
            <a:xfrm>
              <a:off x="1200" y="2737"/>
              <a:ext cx="1349" cy="1167"/>
            </a:xfrm>
            <a:prstGeom prst="hexagon">
              <a:avLst>
                <a:gd name="adj" fmla="val 28896"/>
                <a:gd name="vf" fmla="val 115470"/>
              </a:avLst>
            </a:prstGeom>
            <a:gradFill rotWithShape="1">
              <a:gsLst>
                <a:gs pos="0">
                  <a:schemeClr val="folHlink">
                    <a:gamma/>
                    <a:shade val="46275"/>
                    <a:invGamma/>
                  </a:schemeClr>
                </a:gs>
                <a:gs pos="100000">
                  <a:schemeClr val="folHlink"/>
                </a:gs>
              </a:gsLst>
              <a:lin ang="2700000" scaled="1"/>
            </a:gradFill>
            <a:ln w="9525">
              <a:solidFill>
                <a:schemeClr val="tx1"/>
              </a:solidFill>
              <a:miter lim="800000"/>
              <a:headEnd/>
              <a:tailEnd/>
            </a:ln>
            <a:effectLst/>
          </p:spPr>
          <p:txBody>
            <a:bodyPr wrap="none" anchor="ctr"/>
            <a:lstStyle/>
            <a:p>
              <a:pPr>
                <a:defRPr/>
              </a:pPr>
              <a:endParaRPr lang="zh-CN" altLang="en-US"/>
            </a:p>
          </p:txBody>
        </p:sp>
      </p:grpSp>
      <p:grpSp>
        <p:nvGrpSpPr>
          <p:cNvPr id="3" name="Group 7"/>
          <p:cNvGrpSpPr>
            <a:grpSpLocks/>
          </p:cNvGrpSpPr>
          <p:nvPr/>
        </p:nvGrpSpPr>
        <p:grpSpPr bwMode="auto">
          <a:xfrm>
            <a:off x="3962400" y="2071678"/>
            <a:ext cx="762000" cy="665162"/>
            <a:chOff x="3174" y="2656"/>
            <a:chExt cx="1549" cy="1351"/>
          </a:xfrm>
        </p:grpSpPr>
        <p:sp>
          <p:nvSpPr>
            <p:cNvPr id="4118" name="AutoShape 8"/>
            <p:cNvSpPr>
              <a:spLocks noChangeArrowheads="1"/>
            </p:cNvSpPr>
            <p:nvPr/>
          </p:nvSpPr>
          <p:spPr bwMode="gray">
            <a:xfrm>
              <a:off x="3187" y="2679"/>
              <a:ext cx="1536" cy="1328"/>
            </a:xfrm>
            <a:prstGeom prst="hexagon">
              <a:avLst>
                <a:gd name="adj" fmla="val 28916"/>
                <a:gd name="vf" fmla="val 115470"/>
              </a:avLst>
            </a:prstGeom>
            <a:solidFill>
              <a:srgbClr val="808080"/>
            </a:solidFill>
            <a:ln w="9525">
              <a:noFill/>
              <a:miter lim="800000"/>
              <a:headEnd/>
              <a:tailEnd/>
            </a:ln>
          </p:spPr>
          <p:txBody>
            <a:bodyPr wrap="none" anchor="ctr"/>
            <a:lstStyle/>
            <a:p>
              <a:endParaRPr lang="zh-CN" altLang="en-US"/>
            </a:p>
          </p:txBody>
        </p:sp>
        <p:sp>
          <p:nvSpPr>
            <p:cNvPr id="4119" name="AutoShape 9"/>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endParaRPr lang="zh-CN" altLang="en-US"/>
            </a:p>
          </p:txBody>
        </p:sp>
        <p:sp>
          <p:nvSpPr>
            <p:cNvPr id="40970" name="AutoShape 10"/>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p:spPr>
          <p:txBody>
            <a:bodyPr wrap="none" anchor="ctr"/>
            <a:lstStyle/>
            <a:p>
              <a:pPr>
                <a:defRPr/>
              </a:pPr>
              <a:endParaRPr lang="zh-CN" altLang="en-US"/>
            </a:p>
          </p:txBody>
        </p:sp>
      </p:grpSp>
      <p:sp>
        <p:nvSpPr>
          <p:cNvPr id="40972" name="Text Box 12"/>
          <p:cNvSpPr txBox="1">
            <a:spLocks noChangeArrowheads="1"/>
          </p:cNvSpPr>
          <p:nvPr/>
        </p:nvSpPr>
        <p:spPr bwMode="auto">
          <a:xfrm>
            <a:off x="4724400" y="2190745"/>
            <a:ext cx="3581400" cy="523875"/>
          </a:xfrm>
          <a:prstGeom prst="rect">
            <a:avLst/>
          </a:prstGeom>
          <a:noFill/>
          <a:ln w="9525" algn="ctr">
            <a:noFill/>
            <a:miter lim="800000"/>
            <a:headEnd/>
            <a:tailEnd/>
          </a:ln>
          <a:effectLst/>
        </p:spPr>
        <p:txBody>
          <a:bodyPr>
            <a:spAutoFit/>
          </a:bodyPr>
          <a:lstStyle/>
          <a:p>
            <a:pPr algn="ctr" eaLnBrk="0" hangingPunct="0">
              <a:defRPr/>
            </a:pPr>
            <a:r>
              <a:rPr lang="zh-CN" altLang="en-US" sz="2800" dirty="0" smtClean="0">
                <a:solidFill>
                  <a:schemeClr val="tx2"/>
                </a:solidFill>
                <a:latin typeface="楷体_GB2312" pitchFamily="49" charset="-122"/>
                <a:ea typeface="楷体_GB2312" pitchFamily="49" charset="-122"/>
              </a:rPr>
              <a:t>教育理念</a:t>
            </a:r>
            <a:endParaRPr lang="en-US" altLang="zh-CN" sz="2800" dirty="0">
              <a:solidFill>
                <a:schemeClr val="tx2"/>
              </a:solidFill>
              <a:latin typeface="楷体_GB2312" pitchFamily="49" charset="-122"/>
              <a:ea typeface="楷体_GB2312" pitchFamily="49" charset="-122"/>
            </a:endParaRPr>
          </a:p>
        </p:txBody>
      </p:sp>
      <p:sp>
        <p:nvSpPr>
          <p:cNvPr id="4102" name="Text Box 13"/>
          <p:cNvSpPr txBox="1">
            <a:spLocks noChangeArrowheads="1"/>
          </p:cNvSpPr>
          <p:nvPr/>
        </p:nvSpPr>
        <p:spPr bwMode="gray">
          <a:xfrm>
            <a:off x="4159250" y="2143116"/>
            <a:ext cx="354013" cy="457200"/>
          </a:xfrm>
          <a:prstGeom prst="rect">
            <a:avLst/>
          </a:prstGeom>
          <a:noFill/>
          <a:ln w="9525" algn="ctr">
            <a:noFill/>
            <a:miter lim="800000"/>
            <a:headEnd/>
            <a:tailEnd/>
          </a:ln>
        </p:spPr>
        <p:txBody>
          <a:bodyPr wrap="none">
            <a:spAutoFit/>
          </a:bodyPr>
          <a:lstStyle/>
          <a:p>
            <a:pPr algn="ctr" eaLnBrk="0" hangingPunct="0"/>
            <a:r>
              <a:rPr lang="en-US" altLang="zh-CN" sz="2400" b="1" dirty="0">
                <a:solidFill>
                  <a:schemeClr val="bg1"/>
                </a:solidFill>
              </a:rPr>
              <a:t>1</a:t>
            </a:r>
          </a:p>
        </p:txBody>
      </p:sp>
      <p:sp>
        <p:nvSpPr>
          <p:cNvPr id="4103" name="Text Box 15"/>
          <p:cNvSpPr txBox="1">
            <a:spLocks noChangeArrowheads="1"/>
          </p:cNvSpPr>
          <p:nvPr/>
        </p:nvSpPr>
        <p:spPr bwMode="auto">
          <a:xfrm>
            <a:off x="4724400" y="3048001"/>
            <a:ext cx="3581400" cy="523875"/>
          </a:xfrm>
          <a:prstGeom prst="rect">
            <a:avLst/>
          </a:prstGeom>
          <a:noFill/>
          <a:ln w="9525" algn="ctr">
            <a:noFill/>
            <a:miter lim="800000"/>
            <a:headEnd/>
            <a:tailEnd/>
          </a:ln>
        </p:spPr>
        <p:txBody>
          <a:bodyPr>
            <a:spAutoFit/>
          </a:bodyPr>
          <a:lstStyle/>
          <a:p>
            <a:pPr algn="ctr" eaLnBrk="0" hangingPunct="0"/>
            <a:r>
              <a:rPr lang="zh-CN" altLang="en-US" sz="2800" dirty="0" smtClean="0">
                <a:solidFill>
                  <a:schemeClr val="tx2"/>
                </a:solidFill>
                <a:latin typeface="楷体_GB2312"/>
                <a:ea typeface="楷体_GB2312"/>
                <a:cs typeface="楷体_GB2312"/>
              </a:rPr>
              <a:t>课程结构</a:t>
            </a:r>
            <a:endParaRPr lang="en-US" altLang="zh-CN" sz="2800" dirty="0">
              <a:solidFill>
                <a:schemeClr val="tx2"/>
              </a:solidFill>
              <a:latin typeface="楷体_GB2312"/>
              <a:ea typeface="楷体_GB2312"/>
              <a:cs typeface="楷体_GB2312"/>
            </a:endParaRPr>
          </a:p>
        </p:txBody>
      </p:sp>
      <p:sp>
        <p:nvSpPr>
          <p:cNvPr id="4104" name="Text Box 16"/>
          <p:cNvSpPr txBox="1">
            <a:spLocks noChangeArrowheads="1"/>
          </p:cNvSpPr>
          <p:nvPr/>
        </p:nvSpPr>
        <p:spPr bwMode="gray">
          <a:xfrm>
            <a:off x="4159250" y="3000372"/>
            <a:ext cx="354013" cy="457200"/>
          </a:xfrm>
          <a:prstGeom prst="rect">
            <a:avLst/>
          </a:prstGeom>
          <a:noFill/>
          <a:ln w="9525" algn="ctr">
            <a:noFill/>
            <a:miter lim="800000"/>
            <a:headEnd/>
            <a:tailEnd/>
          </a:ln>
        </p:spPr>
        <p:txBody>
          <a:bodyPr wrap="none">
            <a:spAutoFit/>
          </a:bodyPr>
          <a:lstStyle/>
          <a:p>
            <a:pPr algn="ctr" eaLnBrk="0" hangingPunct="0"/>
            <a:r>
              <a:rPr lang="en-US" altLang="zh-CN" sz="2400" b="1" dirty="0">
                <a:solidFill>
                  <a:schemeClr val="bg1"/>
                </a:solidFill>
              </a:rPr>
              <a:t>2</a:t>
            </a:r>
          </a:p>
        </p:txBody>
      </p:sp>
      <p:grpSp>
        <p:nvGrpSpPr>
          <p:cNvPr id="4" name="Group 17"/>
          <p:cNvGrpSpPr>
            <a:grpSpLocks/>
          </p:cNvGrpSpPr>
          <p:nvPr/>
        </p:nvGrpSpPr>
        <p:grpSpPr bwMode="auto">
          <a:xfrm>
            <a:off x="3962400" y="3786190"/>
            <a:ext cx="762000" cy="665162"/>
            <a:chOff x="1110" y="2656"/>
            <a:chExt cx="1549" cy="1351"/>
          </a:xfrm>
        </p:grpSpPr>
        <p:sp>
          <p:nvSpPr>
            <p:cNvPr id="4115" name="AutoShape 18"/>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headEnd/>
              <a:tailEnd/>
            </a:ln>
          </p:spPr>
          <p:txBody>
            <a:bodyPr wrap="none" anchor="ctr"/>
            <a:lstStyle/>
            <a:p>
              <a:endParaRPr lang="zh-CN" altLang="en-US"/>
            </a:p>
          </p:txBody>
        </p:sp>
        <p:sp>
          <p:nvSpPr>
            <p:cNvPr id="4116" name="AutoShape 19"/>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endParaRPr lang="zh-CN" altLang="en-US"/>
            </a:p>
          </p:txBody>
        </p:sp>
        <p:sp>
          <p:nvSpPr>
            <p:cNvPr id="40980" name="AutoShape 20"/>
            <p:cNvSpPr>
              <a:spLocks noChangeArrowheads="1"/>
            </p:cNvSpPr>
            <p:nvPr/>
          </p:nvSpPr>
          <p:spPr bwMode="gray">
            <a:xfrm>
              <a:off x="1200" y="2737"/>
              <a:ext cx="1349" cy="1167"/>
            </a:xfrm>
            <a:prstGeom prst="hexagon">
              <a:avLst>
                <a:gd name="adj" fmla="val 28896"/>
                <a:gd name="vf" fmla="val 115470"/>
              </a:avLst>
            </a:prstGeom>
            <a:gradFill rotWithShape="1">
              <a:gsLst>
                <a:gs pos="0">
                  <a:schemeClr val="folHlink">
                    <a:gamma/>
                    <a:shade val="46275"/>
                    <a:invGamma/>
                  </a:schemeClr>
                </a:gs>
                <a:gs pos="100000">
                  <a:schemeClr val="folHlink"/>
                </a:gs>
              </a:gsLst>
              <a:lin ang="2700000" scaled="1"/>
            </a:gradFill>
            <a:ln w="9525">
              <a:solidFill>
                <a:schemeClr val="tx1"/>
              </a:solidFill>
              <a:miter lim="800000"/>
              <a:headEnd/>
              <a:tailEnd/>
            </a:ln>
            <a:effectLst/>
          </p:spPr>
          <p:txBody>
            <a:bodyPr wrap="none" anchor="ctr"/>
            <a:lstStyle/>
            <a:p>
              <a:pPr>
                <a:defRPr/>
              </a:pPr>
              <a:endParaRPr lang="zh-CN" altLang="en-US"/>
            </a:p>
          </p:txBody>
        </p:sp>
      </p:grpSp>
      <p:grpSp>
        <p:nvGrpSpPr>
          <p:cNvPr id="5" name="组合 24"/>
          <p:cNvGrpSpPr>
            <a:grpSpLocks/>
          </p:cNvGrpSpPr>
          <p:nvPr/>
        </p:nvGrpSpPr>
        <p:grpSpPr bwMode="auto">
          <a:xfrm>
            <a:off x="4572000" y="2714621"/>
            <a:ext cx="3648076" cy="1571636"/>
            <a:chOff x="4876800" y="3523433"/>
            <a:chExt cx="4996278" cy="1027292"/>
          </a:xfrm>
        </p:grpSpPr>
        <p:sp>
          <p:nvSpPr>
            <p:cNvPr id="4112" name="Line 11"/>
            <p:cNvSpPr>
              <a:spLocks noChangeShapeType="1"/>
            </p:cNvSpPr>
            <p:nvPr/>
          </p:nvSpPr>
          <p:spPr bwMode="auto">
            <a:xfrm>
              <a:off x="4876800" y="3523433"/>
              <a:ext cx="4800600" cy="0"/>
            </a:xfrm>
            <a:prstGeom prst="line">
              <a:avLst/>
            </a:prstGeom>
            <a:noFill/>
            <a:ln w="25400">
              <a:solidFill>
                <a:srgbClr val="C0C0C0"/>
              </a:solidFill>
              <a:prstDash val="sysDot"/>
              <a:round/>
              <a:headEnd/>
              <a:tailEnd type="oval" w="med" len="med"/>
            </a:ln>
          </p:spPr>
          <p:txBody>
            <a:bodyPr wrap="none" anchor="ctr"/>
            <a:lstStyle/>
            <a:p>
              <a:endParaRPr lang="zh-CN" altLang="en-US"/>
            </a:p>
          </p:txBody>
        </p:sp>
        <p:sp>
          <p:nvSpPr>
            <p:cNvPr id="4113" name="Line 14"/>
            <p:cNvSpPr>
              <a:spLocks noChangeShapeType="1"/>
            </p:cNvSpPr>
            <p:nvPr/>
          </p:nvSpPr>
          <p:spPr bwMode="auto">
            <a:xfrm>
              <a:off x="4968150" y="4037079"/>
              <a:ext cx="4800600" cy="0"/>
            </a:xfrm>
            <a:prstGeom prst="line">
              <a:avLst/>
            </a:prstGeom>
            <a:noFill/>
            <a:ln w="25400">
              <a:solidFill>
                <a:srgbClr val="C0C0C0"/>
              </a:solidFill>
              <a:prstDash val="sysDot"/>
              <a:round/>
              <a:headEnd/>
              <a:tailEnd type="oval" w="med" len="med"/>
            </a:ln>
          </p:spPr>
          <p:txBody>
            <a:bodyPr wrap="none" anchor="ctr"/>
            <a:lstStyle/>
            <a:p>
              <a:endParaRPr lang="zh-CN" altLang="en-US"/>
            </a:p>
          </p:txBody>
        </p:sp>
        <p:sp>
          <p:nvSpPr>
            <p:cNvPr id="4114" name="Line 25"/>
            <p:cNvSpPr>
              <a:spLocks noChangeShapeType="1"/>
            </p:cNvSpPr>
            <p:nvPr/>
          </p:nvSpPr>
          <p:spPr bwMode="auto">
            <a:xfrm>
              <a:off x="5072478" y="4550725"/>
              <a:ext cx="4800600" cy="0"/>
            </a:xfrm>
            <a:prstGeom prst="line">
              <a:avLst/>
            </a:prstGeom>
            <a:noFill/>
            <a:ln w="25400">
              <a:solidFill>
                <a:srgbClr val="C0C0C0"/>
              </a:solidFill>
              <a:prstDash val="sysDot"/>
              <a:round/>
              <a:headEnd/>
              <a:tailEnd type="oval" w="med" len="med"/>
            </a:ln>
          </p:spPr>
          <p:txBody>
            <a:bodyPr wrap="none" anchor="ctr"/>
            <a:lstStyle/>
            <a:p>
              <a:endParaRPr lang="zh-CN" altLang="en-US"/>
            </a:p>
          </p:txBody>
        </p:sp>
      </p:grpSp>
      <p:sp>
        <p:nvSpPr>
          <p:cNvPr id="4107" name="Text Box 26"/>
          <p:cNvSpPr txBox="1">
            <a:spLocks noChangeArrowheads="1"/>
          </p:cNvSpPr>
          <p:nvPr/>
        </p:nvSpPr>
        <p:spPr bwMode="auto">
          <a:xfrm>
            <a:off x="4724400" y="3857628"/>
            <a:ext cx="3581400" cy="523875"/>
          </a:xfrm>
          <a:prstGeom prst="rect">
            <a:avLst/>
          </a:prstGeom>
          <a:noFill/>
          <a:ln w="9525" algn="ctr">
            <a:noFill/>
            <a:miter lim="800000"/>
            <a:headEnd/>
            <a:tailEnd/>
          </a:ln>
        </p:spPr>
        <p:txBody>
          <a:bodyPr>
            <a:spAutoFit/>
          </a:bodyPr>
          <a:lstStyle/>
          <a:p>
            <a:pPr algn="ctr" eaLnBrk="0" hangingPunct="0"/>
            <a:r>
              <a:rPr lang="zh-CN" altLang="en-US" sz="2800" dirty="0" smtClean="0">
                <a:solidFill>
                  <a:schemeClr val="tx2"/>
                </a:solidFill>
                <a:latin typeface="楷体_GB2312"/>
                <a:ea typeface="楷体_GB2312"/>
                <a:cs typeface="楷体_GB2312"/>
              </a:rPr>
              <a:t>暑假作业</a:t>
            </a:r>
            <a:endParaRPr lang="en-US" altLang="zh-CN" sz="2800" dirty="0">
              <a:solidFill>
                <a:schemeClr val="tx2"/>
              </a:solidFill>
              <a:latin typeface="楷体_GB2312"/>
              <a:ea typeface="楷体_GB2312"/>
              <a:cs typeface="楷体_GB2312"/>
            </a:endParaRPr>
          </a:p>
        </p:txBody>
      </p:sp>
      <p:sp>
        <p:nvSpPr>
          <p:cNvPr id="4108" name="Text Box 27"/>
          <p:cNvSpPr txBox="1">
            <a:spLocks noChangeArrowheads="1"/>
          </p:cNvSpPr>
          <p:nvPr/>
        </p:nvSpPr>
        <p:spPr bwMode="gray">
          <a:xfrm>
            <a:off x="4172831" y="3889205"/>
            <a:ext cx="354013" cy="457200"/>
          </a:xfrm>
          <a:prstGeom prst="rect">
            <a:avLst/>
          </a:prstGeom>
          <a:noFill/>
          <a:ln w="9525" algn="ctr">
            <a:noFill/>
            <a:miter lim="800000"/>
            <a:headEnd/>
            <a:tailEnd/>
          </a:ln>
        </p:spPr>
        <p:txBody>
          <a:bodyPr wrap="none">
            <a:spAutoFit/>
          </a:bodyPr>
          <a:lstStyle/>
          <a:p>
            <a:pPr algn="ctr" eaLnBrk="0" hangingPunct="0"/>
            <a:r>
              <a:rPr lang="en-US" altLang="zh-CN" sz="2400" b="1" dirty="0">
                <a:solidFill>
                  <a:schemeClr val="bg1"/>
                </a:solidFill>
              </a:rPr>
              <a:t>3</a:t>
            </a:r>
          </a:p>
        </p:txBody>
      </p:sp>
      <p:pic>
        <p:nvPicPr>
          <p:cNvPr id="24" name="Picture 2"/>
          <p:cNvPicPr>
            <a:picLocks noChangeAspect="1" noChangeArrowheads="1"/>
          </p:cNvPicPr>
          <p:nvPr/>
        </p:nvPicPr>
        <p:blipFill>
          <a:blip r:embed="rId2" cstate="print"/>
          <a:srcRect/>
          <a:stretch>
            <a:fillRect/>
          </a:stretch>
        </p:blipFill>
        <p:spPr bwMode="auto">
          <a:xfrm>
            <a:off x="381000" y="1571612"/>
            <a:ext cx="2897188" cy="4419600"/>
          </a:xfrm>
          <a:prstGeom prst="rect">
            <a:avLst/>
          </a:prstGeom>
          <a:ln>
            <a:noFill/>
          </a:ln>
          <a:effectLst>
            <a:outerShdw blurRad="292100" dist="139700" dir="2700000" algn="tl" rotWithShape="0">
              <a:srgbClr val="333333">
                <a:alpha val="65000"/>
              </a:srgbClr>
            </a:outerShdw>
          </a:effectLst>
        </p:spPr>
      </p:pic>
      <p:sp>
        <p:nvSpPr>
          <p:cNvPr id="29" name="矩形 28"/>
          <p:cNvSpPr/>
          <p:nvPr/>
        </p:nvSpPr>
        <p:spPr>
          <a:xfrm>
            <a:off x="0" y="1905000"/>
            <a:ext cx="381000" cy="44196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itchFamily="2" charset="-122"/>
            </a:endParaRPr>
          </a:p>
        </p:txBody>
      </p:sp>
      <p:sp>
        <p:nvSpPr>
          <p:cNvPr id="30" name="矩形 29"/>
          <p:cNvSpPr/>
          <p:nvPr/>
        </p:nvSpPr>
        <p:spPr>
          <a:xfrm>
            <a:off x="8001000" y="6477000"/>
            <a:ext cx="11430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400" dirty="0">
                <a:latin typeface="微软雅黑" pitchFamily="34" charset="-122"/>
                <a:ea typeface="微软雅黑" pitchFamily="34" charset="-122"/>
                <a:cs typeface="Arial Unicode MS" pitchFamily="34" charset="-122"/>
              </a:rPr>
              <a:t>Page 01</a:t>
            </a:r>
            <a:endParaRPr lang="zh-CN" altLang="en-US" sz="1400" dirty="0">
              <a:latin typeface="微软雅黑" pitchFamily="34" charset="-122"/>
              <a:ea typeface="微软雅黑" pitchFamily="34" charset="-122"/>
              <a:cs typeface="Arial Unicode MS" pitchFamily="34" charset="-122"/>
            </a:endParaRPr>
          </a:p>
        </p:txBody>
      </p:sp>
      <p:grpSp>
        <p:nvGrpSpPr>
          <p:cNvPr id="6" name="Group 17"/>
          <p:cNvGrpSpPr>
            <a:grpSpLocks/>
          </p:cNvGrpSpPr>
          <p:nvPr/>
        </p:nvGrpSpPr>
        <p:grpSpPr bwMode="auto">
          <a:xfrm>
            <a:off x="4000496" y="4621226"/>
            <a:ext cx="762000" cy="665162"/>
            <a:chOff x="1110" y="2656"/>
            <a:chExt cx="1549" cy="1351"/>
          </a:xfrm>
        </p:grpSpPr>
        <p:sp>
          <p:nvSpPr>
            <p:cNvPr id="31" name="AutoShape 18"/>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headEnd/>
              <a:tailEnd/>
            </a:ln>
          </p:spPr>
          <p:txBody>
            <a:bodyPr wrap="none" anchor="ctr"/>
            <a:lstStyle/>
            <a:p>
              <a:endParaRPr lang="zh-CN" altLang="en-US"/>
            </a:p>
          </p:txBody>
        </p:sp>
        <p:sp>
          <p:nvSpPr>
            <p:cNvPr id="32" name="AutoShape 19"/>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endParaRPr lang="zh-CN" altLang="en-US"/>
            </a:p>
          </p:txBody>
        </p:sp>
        <p:sp>
          <p:nvSpPr>
            <p:cNvPr id="33" name="AutoShape 20"/>
            <p:cNvSpPr>
              <a:spLocks noChangeArrowheads="1"/>
            </p:cNvSpPr>
            <p:nvPr/>
          </p:nvSpPr>
          <p:spPr bwMode="gray">
            <a:xfrm>
              <a:off x="1200" y="2737"/>
              <a:ext cx="1349" cy="1167"/>
            </a:xfrm>
            <a:prstGeom prst="hexagon">
              <a:avLst>
                <a:gd name="adj" fmla="val 28896"/>
                <a:gd name="vf" fmla="val 115470"/>
              </a:avLst>
            </a:prstGeom>
            <a:gradFill rotWithShape="1">
              <a:gsLst>
                <a:gs pos="0">
                  <a:schemeClr val="folHlink">
                    <a:gamma/>
                    <a:shade val="46275"/>
                    <a:invGamma/>
                  </a:schemeClr>
                </a:gs>
                <a:gs pos="100000">
                  <a:schemeClr val="folHlink"/>
                </a:gs>
              </a:gsLst>
              <a:lin ang="2700000" scaled="1"/>
            </a:gradFill>
            <a:ln w="9525">
              <a:solidFill>
                <a:schemeClr val="tx1"/>
              </a:solidFill>
              <a:miter lim="800000"/>
              <a:headEnd/>
              <a:tailEnd/>
            </a:ln>
            <a:effectLst/>
          </p:spPr>
          <p:txBody>
            <a:bodyPr wrap="none" anchor="ctr"/>
            <a:lstStyle/>
            <a:p>
              <a:pPr>
                <a:defRPr/>
              </a:pPr>
              <a:endParaRPr lang="zh-CN" altLang="en-US"/>
            </a:p>
          </p:txBody>
        </p:sp>
      </p:grpSp>
      <p:sp>
        <p:nvSpPr>
          <p:cNvPr id="34" name="矩形 33"/>
          <p:cNvSpPr/>
          <p:nvPr/>
        </p:nvSpPr>
        <p:spPr>
          <a:xfrm>
            <a:off x="4236448" y="4774180"/>
            <a:ext cx="301686" cy="369332"/>
          </a:xfrm>
          <a:prstGeom prst="rect">
            <a:avLst/>
          </a:prstGeom>
        </p:spPr>
        <p:txBody>
          <a:bodyPr wrap="none">
            <a:spAutoFit/>
          </a:bodyPr>
          <a:lstStyle/>
          <a:p>
            <a:pPr algn="ctr" eaLnBrk="0" hangingPunct="0"/>
            <a:r>
              <a:rPr lang="en-US" altLang="zh-CN" b="1" dirty="0" smtClean="0">
                <a:solidFill>
                  <a:schemeClr val="bg1"/>
                </a:solidFill>
              </a:rPr>
              <a:t>4</a:t>
            </a:r>
            <a:endParaRPr lang="en-US" altLang="zh-CN" b="1" dirty="0">
              <a:solidFill>
                <a:schemeClr val="bg1"/>
              </a:solidFill>
            </a:endParaRPr>
          </a:p>
        </p:txBody>
      </p:sp>
      <p:sp>
        <p:nvSpPr>
          <p:cNvPr id="35" name="Text Box 26"/>
          <p:cNvSpPr txBox="1">
            <a:spLocks noChangeArrowheads="1"/>
          </p:cNvSpPr>
          <p:nvPr/>
        </p:nvSpPr>
        <p:spPr bwMode="auto">
          <a:xfrm>
            <a:off x="4776814" y="4643446"/>
            <a:ext cx="3581400" cy="523875"/>
          </a:xfrm>
          <a:prstGeom prst="rect">
            <a:avLst/>
          </a:prstGeom>
          <a:noFill/>
          <a:ln w="9525" algn="ctr">
            <a:noFill/>
            <a:miter lim="800000"/>
            <a:headEnd/>
            <a:tailEnd/>
          </a:ln>
        </p:spPr>
        <p:txBody>
          <a:bodyPr>
            <a:spAutoFit/>
          </a:bodyPr>
          <a:lstStyle/>
          <a:p>
            <a:pPr algn="ctr" eaLnBrk="0" hangingPunct="0"/>
            <a:r>
              <a:rPr lang="zh-CN" altLang="en-US" sz="2800" dirty="0" smtClean="0">
                <a:solidFill>
                  <a:schemeClr val="tx2"/>
                </a:solidFill>
                <a:latin typeface="楷体_GB2312"/>
                <a:ea typeface="楷体_GB2312"/>
                <a:cs typeface="楷体_GB2312"/>
              </a:rPr>
              <a:t>入学考试</a:t>
            </a:r>
            <a:endParaRPr lang="en-US" altLang="zh-CN" sz="2800" dirty="0">
              <a:solidFill>
                <a:schemeClr val="tx2"/>
              </a:solidFill>
              <a:latin typeface="楷体_GB2312"/>
              <a:ea typeface="楷体_GB2312"/>
              <a:cs typeface="楷体_GB2312"/>
            </a:endParaRPr>
          </a:p>
        </p:txBody>
      </p:sp>
      <p:sp>
        <p:nvSpPr>
          <p:cNvPr id="36" name="Line 25"/>
          <p:cNvSpPr>
            <a:spLocks noChangeShapeType="1"/>
          </p:cNvSpPr>
          <p:nvPr/>
        </p:nvSpPr>
        <p:spPr bwMode="auto">
          <a:xfrm>
            <a:off x="4714876" y="5083363"/>
            <a:ext cx="3505200" cy="0"/>
          </a:xfrm>
          <a:prstGeom prst="line">
            <a:avLst/>
          </a:prstGeom>
          <a:noFill/>
          <a:ln w="25400">
            <a:solidFill>
              <a:srgbClr val="C0C0C0"/>
            </a:solidFill>
            <a:prstDash val="sysDot"/>
            <a:round/>
            <a:headEnd/>
            <a:tailEnd type="oval" w="med" len="med"/>
          </a:ln>
        </p:spPr>
        <p:txBody>
          <a:bodyPr wrap="none" anchor="ctr"/>
          <a:lstStyle/>
          <a:p>
            <a:endParaRPr lang="zh-CN" alt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grpId="0" nodeType="withEffect">
                                  <p:stCondLst>
                                    <p:cond delay="0"/>
                                  </p:stCondLst>
                                  <p:childTnLst>
                                    <p:set>
                                      <p:cBhvr>
                                        <p:cTn id="6" dur="1" fill="hold">
                                          <p:stCondLst>
                                            <p:cond delay="0"/>
                                          </p:stCondLst>
                                        </p:cTn>
                                        <p:tgtEl>
                                          <p:spTgt spid="40972"/>
                                        </p:tgtEl>
                                        <p:attrNameLst>
                                          <p:attrName>style.visibility</p:attrName>
                                        </p:attrNameLst>
                                      </p:cBhvr>
                                      <p:to>
                                        <p:strVal val="visible"/>
                                      </p:to>
                                    </p:set>
                                    <p:anim calcmode="lin" valueType="num">
                                      <p:cBhvr>
                                        <p:cTn id="7" dur="1000" fill="hold"/>
                                        <p:tgtEl>
                                          <p:spTgt spid="40972"/>
                                        </p:tgtEl>
                                        <p:attrNameLst>
                                          <p:attrName>ppt_w</p:attrName>
                                        </p:attrNameLst>
                                      </p:cBhvr>
                                      <p:tavLst>
                                        <p:tav tm="0" fmla="#ppt_w*sin(2.5*pi*$)">
                                          <p:val>
                                            <p:fltVal val="0"/>
                                          </p:val>
                                        </p:tav>
                                        <p:tav tm="100000">
                                          <p:val>
                                            <p:fltVal val="1"/>
                                          </p:val>
                                        </p:tav>
                                      </p:tavLst>
                                    </p:anim>
                                    <p:anim calcmode="lin" valueType="num">
                                      <p:cBhvr>
                                        <p:cTn id="8" dur="1000" fill="hold"/>
                                        <p:tgtEl>
                                          <p:spTgt spid="4097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a:xfrm>
            <a:off x="457200" y="642918"/>
            <a:ext cx="8229600" cy="428628"/>
          </a:xfrm>
        </p:spPr>
        <p:txBody>
          <a:bodyPr>
            <a:noAutofit/>
          </a:bodyPr>
          <a:lstStyle/>
          <a:p>
            <a:r>
              <a:rPr lang="zh-CN" altLang="en-US" sz="3600" b="1" dirty="0" smtClean="0">
                <a:latin typeface="+mj-ea"/>
              </a:rPr>
              <a:t>教育理念</a:t>
            </a:r>
            <a:endParaRPr lang="zh-CN" altLang="en-US" sz="3600" b="1" dirty="0">
              <a:latin typeface="+mj-ea"/>
            </a:endParaRPr>
          </a:p>
        </p:txBody>
      </p:sp>
      <p:sp>
        <p:nvSpPr>
          <p:cNvPr id="7" name="内容占位符 6"/>
          <p:cNvSpPr>
            <a:spLocks noGrp="1"/>
          </p:cNvSpPr>
          <p:nvPr>
            <p:ph idx="1"/>
          </p:nvPr>
        </p:nvSpPr>
        <p:spPr>
          <a:xfrm>
            <a:off x="457200" y="1457324"/>
            <a:ext cx="8229600" cy="4186254"/>
          </a:xfrm>
        </p:spPr>
        <p:txBody>
          <a:bodyPr>
            <a:normAutofit/>
          </a:bodyPr>
          <a:lstStyle/>
          <a:p>
            <a:endParaRPr lang="en-US" altLang="zh-CN" sz="2400" dirty="0" smtClean="0">
              <a:latin typeface="+mn-ea"/>
              <a:ea typeface="+mn-ea"/>
            </a:endParaRPr>
          </a:p>
          <a:p>
            <a:r>
              <a:rPr lang="zh-CN" altLang="en-US" dirty="0" smtClean="0">
                <a:latin typeface="+mn-ea"/>
                <a:ea typeface="+mn-ea"/>
              </a:rPr>
              <a:t>促进</a:t>
            </a:r>
            <a:r>
              <a:rPr lang="zh-CN" altLang="en-US" dirty="0" smtClean="0">
                <a:latin typeface="+mn-ea"/>
                <a:ea typeface="+mn-ea"/>
              </a:rPr>
              <a:t>每一位学生在国际环境下</a:t>
            </a:r>
            <a:r>
              <a:rPr lang="zh-CN" altLang="en-US" dirty="0" smtClean="0">
                <a:latin typeface="+mn-ea"/>
                <a:ea typeface="+mn-ea"/>
              </a:rPr>
              <a:t>的全面发展、个性发展、卓越发展</a:t>
            </a:r>
            <a:endParaRPr lang="zh-CN" altLang="en-US" dirty="0" smtClean="0">
              <a:latin typeface="+mn-ea"/>
              <a:ea typeface="+mn-ea"/>
            </a:endParaRPr>
          </a:p>
          <a:p>
            <a:endParaRPr lang="zh-CN" altLang="en-US" sz="1800" dirty="0">
              <a:solidFill>
                <a:schemeClr val="tx1">
                  <a:lumMod val="85000"/>
                  <a:lumOff val="15000"/>
                </a:schemeClr>
              </a:solidFill>
              <a:latin typeface="微软雅黑" pitchFamily="34" charset="-122"/>
              <a:ea typeface="微软雅黑" pitchFamily="34" charset="-122"/>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457200" y="142852"/>
            <a:ext cx="8329642" cy="1162050"/>
          </a:xfrm>
        </p:spPr>
        <p:txBody>
          <a:bodyPr/>
          <a:lstStyle/>
          <a:p>
            <a:pPr algn="ctr"/>
            <a:r>
              <a:rPr lang="zh-CN" altLang="en-US" sz="2800" dirty="0" smtClean="0"/>
              <a:t>课程结构</a:t>
            </a:r>
            <a:r>
              <a:rPr lang="zh-CN" altLang="en-US" dirty="0" smtClean="0"/>
              <a:t/>
            </a:r>
            <a:br>
              <a:rPr lang="zh-CN" altLang="en-US" dirty="0" smtClean="0"/>
            </a:br>
            <a:endParaRPr lang="zh-CN" altLang="en-US" dirty="0"/>
          </a:p>
        </p:txBody>
      </p:sp>
      <p:sp>
        <p:nvSpPr>
          <p:cNvPr id="6" name="文本占位符 5"/>
          <p:cNvSpPr>
            <a:spLocks noGrp="1"/>
          </p:cNvSpPr>
          <p:nvPr>
            <p:ph type="body" sz="half" idx="2"/>
          </p:nvPr>
        </p:nvSpPr>
        <p:spPr>
          <a:xfrm>
            <a:off x="457200" y="1285860"/>
            <a:ext cx="3471858" cy="4840303"/>
          </a:xfrm>
        </p:spPr>
        <p:txBody>
          <a:bodyPr>
            <a:normAutofit fontScale="92500" lnSpcReduction="20000"/>
          </a:bodyPr>
          <a:lstStyle/>
          <a:p>
            <a:r>
              <a:rPr lang="zh-CN" altLang="en-US" sz="1900" dirty="0" smtClean="0">
                <a:latin typeface="+mn-ea"/>
                <a:ea typeface="+mn-ea"/>
              </a:rPr>
              <a:t>深圳中学国际课程体系的课程由</a:t>
            </a:r>
            <a:r>
              <a:rPr lang="zh-CN" altLang="en-US" sz="1900" b="1" dirty="0" smtClean="0">
                <a:latin typeface="+mn-ea"/>
                <a:ea typeface="+mn-ea"/>
              </a:rPr>
              <a:t>学术课程</a:t>
            </a:r>
            <a:r>
              <a:rPr lang="zh-CN" altLang="en-US" sz="1900" dirty="0" smtClean="0">
                <a:latin typeface="+mn-ea"/>
                <a:ea typeface="+mn-ea"/>
              </a:rPr>
              <a:t>和</a:t>
            </a:r>
            <a:r>
              <a:rPr lang="zh-CN" altLang="en-US" sz="1900" b="1" dirty="0" smtClean="0">
                <a:latin typeface="+mn-ea"/>
                <a:ea typeface="+mn-ea"/>
              </a:rPr>
              <a:t>活动课程</a:t>
            </a:r>
            <a:r>
              <a:rPr lang="zh-CN" altLang="en-US" sz="1900" dirty="0" smtClean="0">
                <a:latin typeface="+mn-ea"/>
                <a:ea typeface="+mn-ea"/>
              </a:rPr>
              <a:t>两部分组成。</a:t>
            </a:r>
            <a:endParaRPr lang="en-US" altLang="zh-CN" sz="1900" dirty="0" smtClean="0">
              <a:latin typeface="+mn-ea"/>
              <a:ea typeface="+mn-ea"/>
            </a:endParaRPr>
          </a:p>
          <a:p>
            <a:endParaRPr lang="en-US" altLang="zh-CN" sz="1900" dirty="0" smtClean="0">
              <a:latin typeface="+mn-ea"/>
              <a:ea typeface="+mn-ea"/>
            </a:endParaRPr>
          </a:p>
          <a:p>
            <a:pPr marL="342900" indent="-342900">
              <a:buAutoNum type="arabicPeriod"/>
            </a:pPr>
            <a:r>
              <a:rPr lang="zh-CN" altLang="en-US" sz="1900" b="1" dirty="0" smtClean="0">
                <a:latin typeface="+mn-ea"/>
                <a:ea typeface="+mn-ea"/>
              </a:rPr>
              <a:t>学术课程</a:t>
            </a:r>
            <a:r>
              <a:rPr lang="zh-CN" altLang="en-US" sz="1900" dirty="0" smtClean="0">
                <a:latin typeface="+mn-ea"/>
                <a:ea typeface="+mn-ea"/>
              </a:rPr>
              <a:t>分为“语言与文学”、“数学”、“科学”、“社会与人文”四个领域</a:t>
            </a:r>
            <a:endParaRPr lang="en-US" altLang="zh-CN" sz="1900" dirty="0" smtClean="0">
              <a:latin typeface="+mn-ea"/>
              <a:ea typeface="+mn-ea"/>
            </a:endParaRPr>
          </a:p>
          <a:p>
            <a:pPr marL="342900" indent="-342900">
              <a:buAutoNum type="arabicPeriod"/>
            </a:pPr>
            <a:endParaRPr lang="en-US" altLang="zh-CN" sz="1900" dirty="0" smtClean="0">
              <a:latin typeface="+mn-ea"/>
              <a:ea typeface="+mn-ea"/>
            </a:endParaRPr>
          </a:p>
          <a:p>
            <a:pPr marL="342900" indent="-342900">
              <a:buAutoNum type="arabicPeriod"/>
            </a:pPr>
            <a:r>
              <a:rPr lang="zh-CN" altLang="en-US" sz="1900" b="1" dirty="0" smtClean="0">
                <a:latin typeface="+mn-ea"/>
                <a:ea typeface="+mn-ea"/>
              </a:rPr>
              <a:t>活动课程</a:t>
            </a:r>
            <a:r>
              <a:rPr lang="zh-CN" altLang="en-US" sz="1900" dirty="0" smtClean="0">
                <a:latin typeface="+mn-ea"/>
                <a:ea typeface="+mn-ea"/>
              </a:rPr>
              <a:t>分“社会服务”“生活技能”、“审美情趣”、“研究创新”、“国际交流”与“升学规划”六维度</a:t>
            </a:r>
            <a:r>
              <a:rPr lang="zh-CN" altLang="en-US" dirty="0" smtClean="0"/>
              <a:t>。</a:t>
            </a:r>
          </a:p>
          <a:p>
            <a:endParaRPr lang="zh-CN" altLang="en-US" dirty="0"/>
          </a:p>
        </p:txBody>
      </p:sp>
      <p:sp>
        <p:nvSpPr>
          <p:cNvPr id="7" name="文本占位符 5"/>
          <p:cNvSpPr txBox="1">
            <a:spLocks/>
          </p:cNvSpPr>
          <p:nvPr/>
        </p:nvSpPr>
        <p:spPr>
          <a:xfrm>
            <a:off x="3714744" y="428604"/>
            <a:ext cx="5429256" cy="5619757"/>
          </a:xfrm>
          <a:prstGeom prst="rect">
            <a:avLst/>
          </a:prstGeom>
        </p:spPr>
        <p:txBody>
          <a:bodyPr vert="horz" lIns="91440" tIns="45720" rIns="91440" bIns="45720" rtlCol="0">
            <a:normAutofit/>
          </a:bodyPr>
          <a:lstStyle/>
          <a:p>
            <a:pPr marL="0" marR="0" lvl="0" indent="0" algn="l"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zh-CN" altLang="en-US" sz="14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endParaRPr>
          </a:p>
        </p:txBody>
      </p:sp>
      <p:sp>
        <p:nvSpPr>
          <p:cNvPr id="8" name="文本占位符 5"/>
          <p:cNvSpPr txBox="1">
            <a:spLocks/>
          </p:cNvSpPr>
          <p:nvPr/>
        </p:nvSpPr>
        <p:spPr>
          <a:xfrm>
            <a:off x="4071934" y="1142984"/>
            <a:ext cx="3471858" cy="4911741"/>
          </a:xfrm>
          <a:prstGeom prst="rect">
            <a:avLst/>
          </a:prstGeom>
        </p:spPr>
        <p:txBody>
          <a:bodyPr vert="horz" lIns="91440" tIns="45720" rIns="91440" bIns="45720" rtlCol="0">
            <a:normAutofit/>
          </a:bodyPr>
          <a:lstStyle/>
          <a:p>
            <a:pPr marL="0" marR="0" lvl="0" indent="0" algn="l"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zh-CN" altLang="en-US" sz="14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endParaRPr>
          </a:p>
        </p:txBody>
      </p:sp>
      <p:sp>
        <p:nvSpPr>
          <p:cNvPr id="9" name="文本占位符 5"/>
          <p:cNvSpPr txBox="1">
            <a:spLocks/>
          </p:cNvSpPr>
          <p:nvPr/>
        </p:nvSpPr>
        <p:spPr>
          <a:xfrm>
            <a:off x="4143372" y="1000108"/>
            <a:ext cx="3471858" cy="4911741"/>
          </a:xfrm>
          <a:prstGeom prst="rect">
            <a:avLst/>
          </a:prstGeom>
        </p:spPr>
        <p:txBody>
          <a:bodyPr vert="horz" lIns="91440" tIns="45720" rIns="91440" bIns="45720" rtlCol="0">
            <a:normAutofit/>
          </a:bodyPr>
          <a:lstStyle/>
          <a:p>
            <a:pPr marL="0" marR="0" lvl="0" indent="0" algn="l"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zh-CN" altLang="en-US" sz="14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endParaRPr>
          </a:p>
        </p:txBody>
      </p:sp>
      <p:grpSp>
        <p:nvGrpSpPr>
          <p:cNvPr id="1026" name="Group 2"/>
          <p:cNvGrpSpPr>
            <a:grpSpLocks/>
          </p:cNvGrpSpPr>
          <p:nvPr/>
        </p:nvGrpSpPr>
        <p:grpSpPr bwMode="auto">
          <a:xfrm>
            <a:off x="4500562" y="1500174"/>
            <a:ext cx="3429022" cy="3500462"/>
            <a:chOff x="3045" y="1395"/>
            <a:chExt cx="4155" cy="4152"/>
          </a:xfrm>
        </p:grpSpPr>
        <p:sp>
          <p:nvSpPr>
            <p:cNvPr id="1027" name="Oval 3"/>
            <p:cNvSpPr>
              <a:spLocks noChangeArrowheads="1"/>
            </p:cNvSpPr>
            <p:nvPr/>
          </p:nvSpPr>
          <p:spPr bwMode="auto">
            <a:xfrm>
              <a:off x="3060" y="1395"/>
              <a:ext cx="4140" cy="4140"/>
            </a:xfrm>
            <a:prstGeom prst="ellipse">
              <a:avLst/>
            </a:prstGeom>
            <a:solidFill>
              <a:srgbClr val="CC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28" name="Line 4"/>
            <p:cNvSpPr>
              <a:spLocks noChangeShapeType="1"/>
            </p:cNvSpPr>
            <p:nvPr/>
          </p:nvSpPr>
          <p:spPr bwMode="auto">
            <a:xfrm>
              <a:off x="3045" y="3357"/>
              <a:ext cx="680" cy="0"/>
            </a:xfrm>
            <a:prstGeom prst="line">
              <a:avLst/>
            </a:prstGeom>
            <a:no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29" name="Oval 5"/>
            <p:cNvSpPr>
              <a:spLocks noChangeArrowheads="1"/>
            </p:cNvSpPr>
            <p:nvPr/>
          </p:nvSpPr>
          <p:spPr bwMode="auto">
            <a:xfrm>
              <a:off x="3735" y="2070"/>
              <a:ext cx="2800" cy="280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30" name="Line 6"/>
            <p:cNvSpPr>
              <a:spLocks noChangeShapeType="1"/>
            </p:cNvSpPr>
            <p:nvPr/>
          </p:nvSpPr>
          <p:spPr bwMode="auto">
            <a:xfrm>
              <a:off x="5220" y="1419"/>
              <a:ext cx="0" cy="660"/>
            </a:xfrm>
            <a:prstGeom prst="line">
              <a:avLst/>
            </a:prstGeom>
            <a:no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31" name="Line 7"/>
            <p:cNvSpPr>
              <a:spLocks noChangeShapeType="1"/>
            </p:cNvSpPr>
            <p:nvPr/>
          </p:nvSpPr>
          <p:spPr bwMode="auto">
            <a:xfrm>
              <a:off x="5190" y="4887"/>
              <a:ext cx="0" cy="660"/>
            </a:xfrm>
            <a:prstGeom prst="line">
              <a:avLst/>
            </a:prstGeom>
            <a:no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32" name="Line 8"/>
            <p:cNvSpPr>
              <a:spLocks noChangeShapeType="1"/>
            </p:cNvSpPr>
            <p:nvPr/>
          </p:nvSpPr>
          <p:spPr bwMode="auto">
            <a:xfrm>
              <a:off x="6525" y="3390"/>
              <a:ext cx="660" cy="0"/>
            </a:xfrm>
            <a:prstGeom prst="line">
              <a:avLst/>
            </a:prstGeom>
            <a:no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33" name="Rectangle 9"/>
            <p:cNvSpPr>
              <a:spLocks noChangeArrowheads="1"/>
            </p:cNvSpPr>
            <p:nvPr/>
          </p:nvSpPr>
          <p:spPr bwMode="auto">
            <a:xfrm>
              <a:off x="5400" y="1626"/>
              <a:ext cx="540" cy="4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tx1"/>
                  </a:solidFill>
                  <a:effectLst/>
                  <a:latin typeface="Calibri" pitchFamily="34" charset="0"/>
                  <a:ea typeface="宋体" pitchFamily="2" charset="-122"/>
                  <a:cs typeface="宋体" pitchFamily="2" charset="-122"/>
                </a:rPr>
                <a:t>语</a:t>
              </a:r>
              <a:endParaRPr kumimoji="0" 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034" name="Text Box 10"/>
            <p:cNvSpPr txBox="1">
              <a:spLocks noChangeArrowheads="1"/>
            </p:cNvSpPr>
            <p:nvPr/>
          </p:nvSpPr>
          <p:spPr bwMode="auto">
            <a:xfrm>
              <a:off x="5850" y="4743"/>
              <a:ext cx="720" cy="4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tx1"/>
                  </a:solidFill>
                  <a:effectLst/>
                  <a:latin typeface="Calibri" pitchFamily="34" charset="0"/>
                  <a:ea typeface="宋体" pitchFamily="2" charset="-122"/>
                  <a:cs typeface="宋体" pitchFamily="2" charset="-122"/>
                </a:rPr>
                <a:t>数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035" name="Text Box 11"/>
            <p:cNvSpPr txBox="1">
              <a:spLocks noChangeArrowheads="1"/>
            </p:cNvSpPr>
            <p:nvPr/>
          </p:nvSpPr>
          <p:spPr bwMode="auto">
            <a:xfrm>
              <a:off x="6345" y="4305"/>
              <a:ext cx="720" cy="4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tx1"/>
                  </a:solidFill>
                  <a:effectLst/>
                  <a:latin typeface="Calibri" pitchFamily="34" charset="0"/>
                  <a:ea typeface="宋体" pitchFamily="2" charset="-122"/>
                  <a:cs typeface="宋体" pitchFamily="2" charset="-122"/>
                </a:rPr>
                <a:t>学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036" name="Rectangle 12"/>
            <p:cNvSpPr>
              <a:spLocks noChangeArrowheads="1"/>
            </p:cNvSpPr>
            <p:nvPr/>
          </p:nvSpPr>
          <p:spPr bwMode="auto">
            <a:xfrm>
              <a:off x="5760" y="1782"/>
              <a:ext cx="540" cy="4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tx1"/>
                  </a:solidFill>
                  <a:effectLst/>
                  <a:latin typeface="Calibri" pitchFamily="34" charset="0"/>
                  <a:ea typeface="宋体" pitchFamily="2" charset="-122"/>
                  <a:cs typeface="宋体" pitchFamily="2" charset="-122"/>
                </a:rPr>
                <a:t>言</a:t>
              </a:r>
              <a:endParaRPr kumimoji="0" 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037" name="Rectangle 13"/>
            <p:cNvSpPr>
              <a:spLocks noChangeArrowheads="1"/>
            </p:cNvSpPr>
            <p:nvPr/>
          </p:nvSpPr>
          <p:spPr bwMode="auto">
            <a:xfrm>
              <a:off x="6120" y="2094"/>
              <a:ext cx="540" cy="4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tx1"/>
                  </a:solidFill>
                  <a:effectLst/>
                  <a:latin typeface="Calibri" pitchFamily="34" charset="0"/>
                  <a:ea typeface="宋体" pitchFamily="2" charset="-122"/>
                  <a:cs typeface="宋体" pitchFamily="2" charset="-122"/>
                </a:rPr>
                <a:t>与</a:t>
              </a:r>
              <a:endParaRPr kumimoji="0" 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038" name="Rectangle 14"/>
            <p:cNvSpPr>
              <a:spLocks noChangeArrowheads="1"/>
            </p:cNvSpPr>
            <p:nvPr/>
          </p:nvSpPr>
          <p:spPr bwMode="auto">
            <a:xfrm>
              <a:off x="6480" y="2406"/>
              <a:ext cx="540" cy="4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tx1"/>
                  </a:solidFill>
                  <a:effectLst/>
                  <a:latin typeface="Calibri" pitchFamily="34" charset="0"/>
                  <a:ea typeface="宋体" pitchFamily="2" charset="-122"/>
                  <a:cs typeface="宋体" pitchFamily="2" charset="-122"/>
                </a:rPr>
                <a:t>文</a:t>
              </a:r>
              <a:endParaRPr kumimoji="0" 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039" name="Rectangle 15"/>
            <p:cNvSpPr>
              <a:spLocks noChangeArrowheads="1"/>
            </p:cNvSpPr>
            <p:nvPr/>
          </p:nvSpPr>
          <p:spPr bwMode="auto">
            <a:xfrm>
              <a:off x="6660" y="2718"/>
              <a:ext cx="540" cy="4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tx1"/>
                  </a:solidFill>
                  <a:effectLst/>
                  <a:latin typeface="Calibri" pitchFamily="34" charset="0"/>
                  <a:ea typeface="宋体" pitchFamily="2" charset="-122"/>
                  <a:cs typeface="宋体" pitchFamily="2" charset="-122"/>
                </a:rPr>
                <a:t>学</a:t>
              </a:r>
              <a:endParaRPr kumimoji="0" 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040" name="Text Box 16"/>
            <p:cNvSpPr txBox="1">
              <a:spLocks noChangeArrowheads="1"/>
            </p:cNvSpPr>
            <p:nvPr/>
          </p:nvSpPr>
          <p:spPr bwMode="auto">
            <a:xfrm>
              <a:off x="3390" y="4188"/>
              <a:ext cx="720" cy="4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tx1"/>
                  </a:solidFill>
                  <a:effectLst/>
                  <a:latin typeface="Calibri" pitchFamily="34" charset="0"/>
                  <a:ea typeface="宋体" pitchFamily="2" charset="-122"/>
                  <a:cs typeface="宋体" pitchFamily="2" charset="-122"/>
                </a:rPr>
                <a:t>科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041" name="Text Box 17"/>
            <p:cNvSpPr txBox="1">
              <a:spLocks noChangeArrowheads="1"/>
            </p:cNvSpPr>
            <p:nvPr/>
          </p:nvSpPr>
          <p:spPr bwMode="auto">
            <a:xfrm>
              <a:off x="3930" y="4656"/>
              <a:ext cx="720" cy="4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tx1"/>
                  </a:solidFill>
                  <a:effectLst/>
                  <a:latin typeface="Calibri" pitchFamily="34" charset="0"/>
                  <a:ea typeface="宋体" pitchFamily="2" charset="-122"/>
                  <a:cs typeface="宋体" pitchFamily="2" charset="-122"/>
                </a:rPr>
                <a:t>学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042" name="Text Box 18"/>
            <p:cNvSpPr txBox="1">
              <a:spLocks noChangeArrowheads="1"/>
            </p:cNvSpPr>
            <p:nvPr/>
          </p:nvSpPr>
          <p:spPr bwMode="auto">
            <a:xfrm>
              <a:off x="3345" y="2607"/>
              <a:ext cx="540" cy="4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tx1"/>
                  </a:solidFill>
                  <a:effectLst/>
                  <a:latin typeface="Calibri" pitchFamily="34" charset="0"/>
                  <a:ea typeface="宋体" pitchFamily="2" charset="-122"/>
                  <a:cs typeface="宋体" pitchFamily="2" charset="-122"/>
                </a:rPr>
                <a:t>文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043" name="Text Box 19"/>
            <p:cNvSpPr txBox="1">
              <a:spLocks noChangeArrowheads="1"/>
            </p:cNvSpPr>
            <p:nvPr/>
          </p:nvSpPr>
          <p:spPr bwMode="auto">
            <a:xfrm>
              <a:off x="3495" y="2250"/>
              <a:ext cx="540" cy="4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tx1"/>
                  </a:solidFill>
                  <a:effectLst/>
                  <a:latin typeface="Calibri" pitchFamily="34" charset="0"/>
                  <a:ea typeface="宋体" pitchFamily="2" charset="-122"/>
                  <a:cs typeface="宋体" pitchFamily="2" charset="-122"/>
                </a:rPr>
                <a:t>人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044" name="Text Box 20"/>
            <p:cNvSpPr txBox="1">
              <a:spLocks noChangeArrowheads="1"/>
            </p:cNvSpPr>
            <p:nvPr/>
          </p:nvSpPr>
          <p:spPr bwMode="auto">
            <a:xfrm>
              <a:off x="3855" y="1938"/>
              <a:ext cx="540" cy="4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tx1"/>
                  </a:solidFill>
                  <a:effectLst/>
                  <a:latin typeface="Calibri" pitchFamily="34" charset="0"/>
                  <a:ea typeface="宋体" pitchFamily="2" charset="-122"/>
                  <a:cs typeface="宋体" pitchFamily="2" charset="-122"/>
                </a:rPr>
                <a:t>与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045" name="Text Box 21"/>
            <p:cNvSpPr txBox="1">
              <a:spLocks noChangeArrowheads="1"/>
            </p:cNvSpPr>
            <p:nvPr/>
          </p:nvSpPr>
          <p:spPr bwMode="auto">
            <a:xfrm>
              <a:off x="4185" y="1722"/>
              <a:ext cx="540" cy="4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tx1"/>
                  </a:solidFill>
                  <a:effectLst/>
                  <a:latin typeface="Calibri" pitchFamily="34" charset="0"/>
                  <a:ea typeface="宋体" pitchFamily="2" charset="-122"/>
                  <a:cs typeface="宋体" pitchFamily="2" charset="-122"/>
                </a:rPr>
                <a:t>社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046" name="Text Box 22"/>
            <p:cNvSpPr txBox="1">
              <a:spLocks noChangeArrowheads="1"/>
            </p:cNvSpPr>
            <p:nvPr/>
          </p:nvSpPr>
          <p:spPr bwMode="auto">
            <a:xfrm>
              <a:off x="4575" y="1626"/>
              <a:ext cx="540" cy="4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tx1"/>
                  </a:solidFill>
                  <a:effectLst/>
                  <a:latin typeface="Calibri" pitchFamily="34" charset="0"/>
                  <a:ea typeface="宋体" pitchFamily="2" charset="-122"/>
                  <a:cs typeface="宋体" pitchFamily="2" charset="-122"/>
                </a:rPr>
                <a:t>会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047" name="Oval 23"/>
            <p:cNvSpPr>
              <a:spLocks noChangeArrowheads="1"/>
            </p:cNvSpPr>
            <p:nvPr/>
          </p:nvSpPr>
          <p:spPr bwMode="auto">
            <a:xfrm>
              <a:off x="4140" y="2487"/>
              <a:ext cx="1980" cy="198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48" name="AutoShape 24"/>
            <p:cNvSpPr>
              <a:spLocks noChangeArrowheads="1"/>
            </p:cNvSpPr>
            <p:nvPr/>
          </p:nvSpPr>
          <p:spPr bwMode="auto">
            <a:xfrm rot="1905122" flipV="1">
              <a:off x="5691" y="2266"/>
              <a:ext cx="179" cy="386"/>
            </a:xfrm>
            <a:prstGeom prst="upDownArrow">
              <a:avLst>
                <a:gd name="adj1" fmla="val 50000"/>
                <a:gd name="adj2" fmla="val 43128"/>
              </a:avLst>
            </a:prstGeom>
            <a:solidFill>
              <a:srgbClr val="FFFFFF"/>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endParaRPr lang="zh-CN" altLang="en-US"/>
            </a:p>
          </p:txBody>
        </p:sp>
        <p:sp>
          <p:nvSpPr>
            <p:cNvPr id="1049" name="Text Box 25"/>
            <p:cNvSpPr txBox="1">
              <a:spLocks noChangeArrowheads="1"/>
            </p:cNvSpPr>
            <p:nvPr/>
          </p:nvSpPr>
          <p:spPr bwMode="auto">
            <a:xfrm>
              <a:off x="5145" y="2553"/>
              <a:ext cx="1065" cy="75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96000"/>
                </a:lnSpc>
                <a:spcBef>
                  <a:spcPct val="0"/>
                </a:spcBef>
                <a:spcAft>
                  <a:spcPct val="0"/>
                </a:spcAft>
                <a:buClrTx/>
                <a:buSzTx/>
                <a:buFontTx/>
                <a:buNone/>
                <a:tabLst/>
              </a:pPr>
              <a:r>
                <a:rPr kumimoji="0" lang="zh-CN" altLang="en-US" sz="1000" b="1" i="0" u="none" strike="noStrike" cap="none" normalizeH="0" baseline="0" smtClean="0">
                  <a:ln>
                    <a:noFill/>
                  </a:ln>
                  <a:solidFill>
                    <a:schemeClr val="tx1"/>
                  </a:solidFill>
                  <a:effectLst/>
                  <a:latin typeface="Calibri" pitchFamily="34" charset="0"/>
                  <a:ea typeface="宋体" pitchFamily="2" charset="-122"/>
                  <a:cs typeface="宋体" pitchFamily="2" charset="-122"/>
                </a:rPr>
                <a:t>服务</a:t>
              </a:r>
              <a:endParaRPr kumimoji="0" lang="zh-CN" altLang="en-US" sz="1000" b="1" i="0" u="none" strike="noStrike" cap="none" normalizeH="0" baseline="0" smtClean="0">
                <a:ln>
                  <a:noFill/>
                </a:ln>
                <a:solidFill>
                  <a:schemeClr val="tx1"/>
                </a:solidFill>
                <a:effectLst/>
                <a:latin typeface="Times New Roman" pitchFamily="18" charset="0"/>
                <a:ea typeface="宋体" pitchFamily="2" charset="-122"/>
                <a:cs typeface="宋体" pitchFamily="2" charset="-122"/>
              </a:endParaRPr>
            </a:p>
            <a:p>
              <a:pPr marL="0" marR="0" lvl="0" indent="0" algn="just" defTabSz="914400" rtl="0" eaLnBrk="1" fontAlgn="base" latinLnBrk="0" hangingPunct="1">
                <a:lnSpc>
                  <a:spcPct val="96000"/>
                </a:lnSpc>
                <a:spcBef>
                  <a:spcPct val="0"/>
                </a:spcBef>
                <a:spcAft>
                  <a:spcPct val="0"/>
                </a:spcAft>
                <a:buClrTx/>
                <a:buSzTx/>
                <a:buFontTx/>
                <a:buNone/>
                <a:tabLst/>
              </a:pPr>
              <a:r>
                <a:rPr kumimoji="0" lang="zh-CN" altLang="en-US" sz="1000" b="1" i="0" u="none" strike="noStrike" cap="none" normalizeH="0" baseline="0" smtClean="0">
                  <a:ln>
                    <a:noFill/>
                  </a:ln>
                  <a:solidFill>
                    <a:schemeClr val="tx1"/>
                  </a:solidFill>
                  <a:effectLst/>
                  <a:latin typeface="Calibri" pitchFamily="34" charset="0"/>
                  <a:ea typeface="宋体" pitchFamily="2" charset="-122"/>
                  <a:cs typeface="宋体" pitchFamily="2" charset="-122"/>
                </a:rPr>
                <a:t>社会</a:t>
              </a:r>
              <a:endParaRPr kumimoji="0" lang="zh-CN" altLang="en-US" sz="1000" b="1" i="0" u="none" strike="noStrike" cap="none" normalizeH="0" baseline="0" smtClean="0">
                <a:ln>
                  <a:noFill/>
                </a:ln>
                <a:solidFill>
                  <a:schemeClr val="tx1"/>
                </a:solidFill>
                <a:effectLst/>
                <a:latin typeface="Times New Roman" pitchFamily="18" charset="0"/>
                <a:ea typeface="宋体" pitchFamily="2" charset="-122"/>
                <a:cs typeface="宋体" pitchFamily="2" charset="-122"/>
              </a:endParaRPr>
            </a:p>
            <a:p>
              <a:pPr marL="0" marR="0" lvl="0" indent="0" algn="just" defTabSz="914400" rtl="0" eaLnBrk="1" fontAlgn="base" latinLnBrk="0" hangingPunct="1">
                <a:lnSpc>
                  <a:spcPct val="96000"/>
                </a:lnSpc>
                <a:spcBef>
                  <a:spcPct val="0"/>
                </a:spcBef>
                <a:spcAft>
                  <a:spcPct val="0"/>
                </a:spcAft>
                <a:buClrTx/>
                <a:buSzTx/>
                <a:buFontTx/>
                <a:buNone/>
                <a:tabLst/>
              </a:pPr>
              <a:endParaRPr kumimoji="0" lang="zh-CN" altLang="en-US" sz="1000" b="1" i="0" u="none" strike="noStrike" cap="none" normalizeH="0" baseline="0" smtClean="0">
                <a:ln>
                  <a:noFill/>
                </a:ln>
                <a:solidFill>
                  <a:schemeClr val="tx1"/>
                </a:solidFill>
                <a:effectLst/>
                <a:latin typeface="Times New Roman" pitchFamily="18" charset="0"/>
                <a:ea typeface="宋体" pitchFamily="2" charset="-122"/>
                <a:cs typeface="宋体" pitchFamily="2" charset="-122"/>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050" name="Text Box 26"/>
            <p:cNvSpPr txBox="1">
              <a:spLocks noChangeArrowheads="1"/>
            </p:cNvSpPr>
            <p:nvPr/>
          </p:nvSpPr>
          <p:spPr bwMode="auto">
            <a:xfrm>
              <a:off x="5535" y="3252"/>
              <a:ext cx="720" cy="6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96000"/>
                </a:lnSpc>
                <a:spcBef>
                  <a:spcPct val="0"/>
                </a:spcBef>
                <a:spcAft>
                  <a:spcPct val="0"/>
                </a:spcAft>
                <a:buClrTx/>
                <a:buSzTx/>
                <a:buFontTx/>
                <a:buNone/>
                <a:tabLst/>
              </a:pPr>
              <a:r>
                <a:rPr kumimoji="0" lang="zh-CN" altLang="en-US" sz="1000" b="1" i="0" u="none" strike="noStrike" cap="none" normalizeH="0" baseline="0" smtClean="0">
                  <a:ln>
                    <a:noFill/>
                  </a:ln>
                  <a:solidFill>
                    <a:schemeClr val="tx1"/>
                  </a:solidFill>
                  <a:effectLst/>
                  <a:latin typeface="Calibri" pitchFamily="34" charset="0"/>
                  <a:ea typeface="宋体" pitchFamily="2" charset="-122"/>
                  <a:cs typeface="宋体" pitchFamily="2" charset="-122"/>
                </a:rPr>
                <a:t>生活</a:t>
              </a:r>
              <a:endParaRPr kumimoji="0" lang="zh-CN" altLang="en-US" sz="1000" b="1" i="0" u="none" strike="noStrike" cap="none" normalizeH="0" baseline="0" smtClean="0">
                <a:ln>
                  <a:noFill/>
                </a:ln>
                <a:solidFill>
                  <a:schemeClr val="tx1"/>
                </a:solidFill>
                <a:effectLst/>
                <a:latin typeface="Times New Roman" pitchFamily="18" charset="0"/>
                <a:ea typeface="宋体" pitchFamily="2" charset="-122"/>
                <a:cs typeface="宋体" pitchFamily="2" charset="-122"/>
              </a:endParaRPr>
            </a:p>
            <a:p>
              <a:pPr marL="0" marR="0" lvl="0" indent="0" algn="just" defTabSz="914400" rtl="0" eaLnBrk="1" fontAlgn="base" latinLnBrk="0" hangingPunct="1">
                <a:lnSpc>
                  <a:spcPct val="96000"/>
                </a:lnSpc>
                <a:spcBef>
                  <a:spcPct val="0"/>
                </a:spcBef>
                <a:spcAft>
                  <a:spcPct val="0"/>
                </a:spcAft>
                <a:buClrTx/>
                <a:buSzTx/>
                <a:buFontTx/>
                <a:buNone/>
                <a:tabLst/>
              </a:pPr>
              <a:r>
                <a:rPr kumimoji="0" lang="zh-CN" altLang="en-US" sz="1000" b="1" i="0" u="none" strike="noStrike" cap="none" normalizeH="0" baseline="0" smtClean="0">
                  <a:ln>
                    <a:noFill/>
                  </a:ln>
                  <a:solidFill>
                    <a:schemeClr val="tx1"/>
                  </a:solidFill>
                  <a:effectLst/>
                  <a:latin typeface="Calibri" pitchFamily="34" charset="0"/>
                  <a:ea typeface="宋体" pitchFamily="2" charset="-122"/>
                  <a:cs typeface="宋体" pitchFamily="2" charset="-122"/>
                </a:rPr>
                <a:t>技能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051" name="AutoShape 27"/>
            <p:cNvSpPr>
              <a:spLocks noChangeArrowheads="1"/>
            </p:cNvSpPr>
            <p:nvPr/>
          </p:nvSpPr>
          <p:spPr bwMode="auto">
            <a:xfrm>
              <a:off x="6163" y="3406"/>
              <a:ext cx="360" cy="156"/>
            </a:xfrm>
            <a:prstGeom prst="leftRightArrow">
              <a:avLst>
                <a:gd name="adj1" fmla="val 50000"/>
                <a:gd name="adj2" fmla="val 46154"/>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52" name="Text Box 28"/>
            <p:cNvSpPr txBox="1">
              <a:spLocks noChangeArrowheads="1"/>
            </p:cNvSpPr>
            <p:nvPr/>
          </p:nvSpPr>
          <p:spPr bwMode="auto">
            <a:xfrm>
              <a:off x="5130" y="3846"/>
              <a:ext cx="780" cy="6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96000"/>
                </a:lnSpc>
                <a:spcBef>
                  <a:spcPct val="0"/>
                </a:spcBef>
                <a:spcAft>
                  <a:spcPct val="0"/>
                </a:spcAft>
                <a:buClrTx/>
                <a:buSzTx/>
                <a:buFontTx/>
                <a:buNone/>
                <a:tabLst/>
              </a:pPr>
              <a:r>
                <a:rPr kumimoji="0" lang="zh-CN" altLang="en-US" sz="1000" b="1" i="0" u="none" strike="noStrike" cap="none" normalizeH="0" baseline="0" smtClean="0">
                  <a:ln>
                    <a:noFill/>
                  </a:ln>
                  <a:solidFill>
                    <a:schemeClr val="tx1"/>
                  </a:solidFill>
                  <a:effectLst/>
                  <a:latin typeface="Calibri" pitchFamily="34" charset="0"/>
                  <a:ea typeface="宋体" pitchFamily="2" charset="-122"/>
                  <a:cs typeface="宋体" pitchFamily="2" charset="-122"/>
                </a:rPr>
                <a:t>审美</a:t>
              </a:r>
              <a:endParaRPr kumimoji="0" lang="zh-CN" altLang="en-US" sz="1000" b="1" i="0" u="none" strike="noStrike" cap="none" normalizeH="0" baseline="0" smtClean="0">
                <a:ln>
                  <a:noFill/>
                </a:ln>
                <a:solidFill>
                  <a:schemeClr val="tx1"/>
                </a:solidFill>
                <a:effectLst/>
                <a:latin typeface="Times New Roman" pitchFamily="18" charset="0"/>
                <a:ea typeface="宋体" pitchFamily="2" charset="-122"/>
                <a:cs typeface="宋体" pitchFamily="2" charset="-122"/>
              </a:endParaRPr>
            </a:p>
            <a:p>
              <a:pPr marL="0" marR="0" lvl="0" indent="0" algn="just" defTabSz="914400" rtl="0" eaLnBrk="1" fontAlgn="base" latinLnBrk="0" hangingPunct="1">
                <a:lnSpc>
                  <a:spcPct val="96000"/>
                </a:lnSpc>
                <a:spcBef>
                  <a:spcPct val="0"/>
                </a:spcBef>
                <a:spcAft>
                  <a:spcPct val="0"/>
                </a:spcAft>
                <a:buClrTx/>
                <a:buSzTx/>
                <a:buFontTx/>
                <a:buNone/>
                <a:tabLst/>
              </a:pPr>
              <a:r>
                <a:rPr kumimoji="0" lang="zh-CN" altLang="en-US" sz="1000" b="1" i="0" u="none" strike="noStrike" cap="none" normalizeH="0" baseline="0" smtClean="0">
                  <a:ln>
                    <a:noFill/>
                  </a:ln>
                  <a:solidFill>
                    <a:schemeClr val="tx1"/>
                  </a:solidFill>
                  <a:effectLst/>
                  <a:latin typeface="Calibri" pitchFamily="34" charset="0"/>
                  <a:ea typeface="宋体" pitchFamily="2" charset="-122"/>
                  <a:cs typeface="宋体" pitchFamily="2" charset="-122"/>
                </a:rPr>
                <a:t>情趣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053" name="AutoShape 29"/>
            <p:cNvSpPr>
              <a:spLocks noChangeArrowheads="1"/>
            </p:cNvSpPr>
            <p:nvPr/>
          </p:nvSpPr>
          <p:spPr bwMode="auto">
            <a:xfrm rot="3718088">
              <a:off x="5491" y="4458"/>
              <a:ext cx="360" cy="156"/>
            </a:xfrm>
            <a:prstGeom prst="leftRightArrow">
              <a:avLst>
                <a:gd name="adj1" fmla="val 50000"/>
                <a:gd name="adj2" fmla="val 46154"/>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54" name="Text Box 30"/>
            <p:cNvSpPr txBox="1">
              <a:spLocks noChangeArrowheads="1"/>
            </p:cNvSpPr>
            <p:nvPr/>
          </p:nvSpPr>
          <p:spPr bwMode="auto">
            <a:xfrm>
              <a:off x="4035" y="3144"/>
              <a:ext cx="810" cy="78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Calibri" pitchFamily="34" charset="0"/>
                  <a:ea typeface="宋体" pitchFamily="2" charset="-122"/>
                  <a:cs typeface="宋体" pitchFamily="2" charset="-122"/>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055" name="Text Box 31"/>
            <p:cNvSpPr txBox="1">
              <a:spLocks noChangeArrowheads="1"/>
            </p:cNvSpPr>
            <p:nvPr/>
          </p:nvSpPr>
          <p:spPr bwMode="auto">
            <a:xfrm>
              <a:off x="4395" y="2532"/>
              <a:ext cx="870" cy="70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96000"/>
                </a:lnSpc>
                <a:spcBef>
                  <a:spcPct val="0"/>
                </a:spcBef>
                <a:spcAft>
                  <a:spcPct val="0"/>
                </a:spcAft>
                <a:buClrTx/>
                <a:buSzTx/>
                <a:buFontTx/>
                <a:buNone/>
                <a:tabLst/>
              </a:pPr>
              <a:r>
                <a:rPr kumimoji="0" lang="zh-CN" altLang="en-US" sz="1000" b="1" i="0" u="none" strike="noStrike" cap="none" normalizeH="0" baseline="0" smtClean="0">
                  <a:ln>
                    <a:noFill/>
                  </a:ln>
                  <a:solidFill>
                    <a:schemeClr val="tx1"/>
                  </a:solidFill>
                  <a:effectLst/>
                  <a:latin typeface="Calibri" pitchFamily="34" charset="0"/>
                  <a:ea typeface="宋体" pitchFamily="2" charset="-122"/>
                  <a:cs typeface="宋体" pitchFamily="2" charset="-122"/>
                </a:rPr>
                <a:t>升学</a:t>
              </a:r>
              <a:endParaRPr kumimoji="0" lang="zh-CN" altLang="en-US" sz="1000" b="1" i="0" u="none" strike="noStrike" cap="none" normalizeH="0" baseline="0" smtClean="0">
                <a:ln>
                  <a:noFill/>
                </a:ln>
                <a:solidFill>
                  <a:schemeClr val="tx1"/>
                </a:solidFill>
                <a:effectLst/>
                <a:latin typeface="Times New Roman" pitchFamily="18" charset="0"/>
                <a:ea typeface="宋体" pitchFamily="2" charset="-122"/>
                <a:cs typeface="宋体" pitchFamily="2" charset="-122"/>
              </a:endParaRPr>
            </a:p>
            <a:p>
              <a:pPr marL="0" marR="0" lvl="0" indent="0" algn="just" defTabSz="914400" rtl="0" eaLnBrk="1" fontAlgn="base" latinLnBrk="0" hangingPunct="1">
                <a:lnSpc>
                  <a:spcPct val="96000"/>
                </a:lnSpc>
                <a:spcBef>
                  <a:spcPct val="0"/>
                </a:spcBef>
                <a:spcAft>
                  <a:spcPct val="0"/>
                </a:spcAft>
                <a:buClrTx/>
                <a:buSzTx/>
                <a:buFontTx/>
                <a:buNone/>
                <a:tabLst/>
              </a:pPr>
              <a:r>
                <a:rPr kumimoji="0" lang="zh-CN" altLang="en-US" sz="1000" b="1" i="0" u="none" strike="noStrike" cap="none" normalizeH="0" baseline="0" smtClean="0">
                  <a:ln>
                    <a:noFill/>
                  </a:ln>
                  <a:solidFill>
                    <a:schemeClr val="tx1"/>
                  </a:solidFill>
                  <a:effectLst/>
                  <a:latin typeface="Calibri" pitchFamily="34" charset="0"/>
                  <a:ea typeface="宋体" pitchFamily="2" charset="-122"/>
                  <a:cs typeface="宋体" pitchFamily="2" charset="-122"/>
                </a:rPr>
                <a:t>规划</a:t>
              </a:r>
              <a:r>
                <a:rPr kumimoji="0" lang="zh-CN" altLang="en-US" sz="1000" b="0" i="0" u="none" strike="noStrike" cap="none" normalizeH="0" baseline="0" smtClean="0">
                  <a:ln>
                    <a:noFill/>
                  </a:ln>
                  <a:solidFill>
                    <a:schemeClr val="tx1"/>
                  </a:solidFill>
                  <a:effectLst/>
                  <a:latin typeface="Calibri" pitchFamily="34" charset="0"/>
                  <a:ea typeface="宋体" pitchFamily="2" charset="-122"/>
                  <a:cs typeface="宋体" pitchFamily="2" charset="-122"/>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056" name="AutoShape 32"/>
            <p:cNvSpPr>
              <a:spLocks noChangeArrowheads="1"/>
            </p:cNvSpPr>
            <p:nvPr/>
          </p:nvSpPr>
          <p:spPr bwMode="auto">
            <a:xfrm rot="7060489">
              <a:off x="4266" y="4375"/>
              <a:ext cx="360" cy="156"/>
            </a:xfrm>
            <a:prstGeom prst="leftRightArrow">
              <a:avLst>
                <a:gd name="adj1" fmla="val 50000"/>
                <a:gd name="adj2" fmla="val 46154"/>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57" name="AutoShape 33"/>
            <p:cNvSpPr>
              <a:spLocks noChangeArrowheads="1"/>
            </p:cNvSpPr>
            <p:nvPr/>
          </p:nvSpPr>
          <p:spPr bwMode="auto">
            <a:xfrm>
              <a:off x="3740" y="3302"/>
              <a:ext cx="360" cy="156"/>
            </a:xfrm>
            <a:prstGeom prst="leftRightArrow">
              <a:avLst>
                <a:gd name="adj1" fmla="val 50000"/>
                <a:gd name="adj2" fmla="val 46154"/>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58" name="AutoShape 34"/>
            <p:cNvSpPr>
              <a:spLocks noChangeArrowheads="1"/>
            </p:cNvSpPr>
            <p:nvPr/>
          </p:nvSpPr>
          <p:spPr bwMode="auto">
            <a:xfrm rot="3246713">
              <a:off x="4232" y="2478"/>
              <a:ext cx="360" cy="156"/>
            </a:xfrm>
            <a:prstGeom prst="leftRightArrow">
              <a:avLst>
                <a:gd name="adj1" fmla="val 50000"/>
                <a:gd name="adj2" fmla="val 46154"/>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59" name="Text Box 35"/>
            <p:cNvSpPr txBox="1">
              <a:spLocks noChangeArrowheads="1"/>
            </p:cNvSpPr>
            <p:nvPr/>
          </p:nvSpPr>
          <p:spPr bwMode="auto">
            <a:xfrm>
              <a:off x="4020" y="3156"/>
              <a:ext cx="900" cy="6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96000"/>
                </a:lnSpc>
                <a:spcBef>
                  <a:spcPct val="0"/>
                </a:spcBef>
                <a:spcAft>
                  <a:spcPct val="0"/>
                </a:spcAft>
                <a:buClrTx/>
                <a:buSzTx/>
                <a:buFontTx/>
                <a:buNone/>
                <a:tabLst/>
              </a:pPr>
              <a:r>
                <a:rPr kumimoji="0" lang="zh-CN" altLang="en-US" sz="1000" b="1" i="0" u="none" strike="noStrike" cap="none" normalizeH="0" baseline="0" smtClean="0">
                  <a:ln>
                    <a:noFill/>
                  </a:ln>
                  <a:solidFill>
                    <a:schemeClr val="tx1"/>
                  </a:solidFill>
                  <a:effectLst/>
                  <a:latin typeface="Calibri" pitchFamily="34" charset="0"/>
                  <a:ea typeface="宋体" pitchFamily="2" charset="-122"/>
                  <a:cs typeface="宋体" pitchFamily="2" charset="-122"/>
                </a:rPr>
                <a:t>国际</a:t>
              </a:r>
              <a:endParaRPr kumimoji="0" lang="zh-CN" altLang="en-US" sz="1000" b="1" i="0" u="none" strike="noStrike" cap="none" normalizeH="0" baseline="0" smtClean="0">
                <a:ln>
                  <a:noFill/>
                </a:ln>
                <a:solidFill>
                  <a:schemeClr val="tx1"/>
                </a:solidFill>
                <a:effectLst/>
                <a:latin typeface="Times New Roman" pitchFamily="18" charset="0"/>
                <a:ea typeface="宋体" pitchFamily="2" charset="-122"/>
                <a:cs typeface="宋体" pitchFamily="2" charset="-122"/>
              </a:endParaRPr>
            </a:p>
            <a:p>
              <a:pPr marL="0" marR="0" lvl="0" indent="0" algn="just" defTabSz="914400" rtl="0" eaLnBrk="1" fontAlgn="base" latinLnBrk="0" hangingPunct="1">
                <a:lnSpc>
                  <a:spcPct val="96000"/>
                </a:lnSpc>
                <a:spcBef>
                  <a:spcPct val="0"/>
                </a:spcBef>
                <a:spcAft>
                  <a:spcPct val="0"/>
                </a:spcAft>
                <a:buClrTx/>
                <a:buSzTx/>
                <a:buFontTx/>
                <a:buNone/>
                <a:tabLst/>
              </a:pPr>
              <a:r>
                <a:rPr kumimoji="0" lang="zh-CN" altLang="en-US" sz="1000" b="1" i="0" u="none" strike="noStrike" cap="none" normalizeH="0" baseline="0" smtClean="0">
                  <a:ln>
                    <a:noFill/>
                  </a:ln>
                  <a:solidFill>
                    <a:schemeClr val="tx1"/>
                  </a:solidFill>
                  <a:effectLst/>
                  <a:latin typeface="Calibri" pitchFamily="34" charset="0"/>
                  <a:ea typeface="宋体" pitchFamily="2" charset="-122"/>
                  <a:cs typeface="宋体" pitchFamily="2" charset="-122"/>
                </a:rPr>
                <a:t>交流</a:t>
              </a:r>
              <a:endParaRPr kumimoji="0" lang="zh-CN" altLang="en-US" sz="1000" b="1" i="0" u="none" strike="noStrike" cap="none" normalizeH="0" baseline="0" smtClean="0">
                <a:ln>
                  <a:noFill/>
                </a:ln>
                <a:solidFill>
                  <a:schemeClr val="tx1"/>
                </a:solidFill>
                <a:effectLst/>
                <a:latin typeface="Times New Roman" pitchFamily="18" charset="0"/>
                <a:ea typeface="宋体" pitchFamily="2" charset="-122"/>
                <a:cs typeface="宋体" pitchFamily="2" charset="-122"/>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060" name="Text Box 36"/>
            <p:cNvSpPr txBox="1">
              <a:spLocks noChangeArrowheads="1"/>
            </p:cNvSpPr>
            <p:nvPr/>
          </p:nvSpPr>
          <p:spPr bwMode="auto">
            <a:xfrm>
              <a:off x="4320" y="3750"/>
              <a:ext cx="720" cy="6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96000"/>
                </a:lnSpc>
                <a:spcBef>
                  <a:spcPct val="0"/>
                </a:spcBef>
                <a:spcAft>
                  <a:spcPct val="0"/>
                </a:spcAft>
                <a:buClrTx/>
                <a:buSzTx/>
                <a:buFontTx/>
                <a:buNone/>
                <a:tabLst/>
              </a:pPr>
              <a:r>
                <a:rPr kumimoji="0" lang="zh-CN" altLang="en-US" sz="1000" b="1" i="0" u="none" strike="noStrike" cap="none" normalizeH="0" baseline="0" smtClean="0">
                  <a:ln>
                    <a:noFill/>
                  </a:ln>
                  <a:solidFill>
                    <a:schemeClr val="tx1"/>
                  </a:solidFill>
                  <a:effectLst/>
                  <a:latin typeface="Calibri" pitchFamily="34" charset="0"/>
                  <a:ea typeface="宋体" pitchFamily="2" charset="-122"/>
                  <a:cs typeface="宋体" pitchFamily="2" charset="-122"/>
                </a:rPr>
                <a:t>研究</a:t>
              </a:r>
              <a:endParaRPr kumimoji="0" lang="zh-CN" altLang="en-US" sz="1000" b="1" i="0" u="none" strike="noStrike" cap="none" normalizeH="0" baseline="0" smtClean="0">
                <a:ln>
                  <a:noFill/>
                </a:ln>
                <a:solidFill>
                  <a:schemeClr val="tx1"/>
                </a:solidFill>
                <a:effectLst/>
                <a:latin typeface="Times New Roman" pitchFamily="18" charset="0"/>
                <a:ea typeface="宋体" pitchFamily="2" charset="-122"/>
                <a:cs typeface="宋体" pitchFamily="2" charset="-122"/>
              </a:endParaRPr>
            </a:p>
            <a:p>
              <a:pPr marL="0" marR="0" lvl="0" indent="0" algn="just" defTabSz="914400" rtl="0" eaLnBrk="1" fontAlgn="base" latinLnBrk="0" hangingPunct="1">
                <a:lnSpc>
                  <a:spcPct val="96000"/>
                </a:lnSpc>
                <a:spcBef>
                  <a:spcPct val="0"/>
                </a:spcBef>
                <a:spcAft>
                  <a:spcPct val="0"/>
                </a:spcAft>
                <a:buClrTx/>
                <a:buSzTx/>
                <a:buFontTx/>
                <a:buNone/>
                <a:tabLst/>
              </a:pPr>
              <a:r>
                <a:rPr kumimoji="0" lang="zh-CN" altLang="en-US" sz="1000" b="1" i="0" u="none" strike="noStrike" cap="none" normalizeH="0" baseline="0" smtClean="0">
                  <a:ln>
                    <a:noFill/>
                  </a:ln>
                  <a:solidFill>
                    <a:schemeClr val="tx1"/>
                  </a:solidFill>
                  <a:effectLst/>
                  <a:latin typeface="Calibri" pitchFamily="34" charset="0"/>
                  <a:ea typeface="宋体" pitchFamily="2" charset="-122"/>
                  <a:cs typeface="宋体" pitchFamily="2" charset="-122"/>
                </a:rPr>
                <a:t>创新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gr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a:xfrm>
            <a:off x="214282" y="273050"/>
            <a:ext cx="8358246" cy="1162050"/>
          </a:xfrm>
        </p:spPr>
        <p:txBody>
          <a:bodyPr/>
          <a:lstStyle/>
          <a:p>
            <a:r>
              <a:rPr lang="zh-CN" altLang="en-US" sz="2800" dirty="0" smtClean="0"/>
              <a:t>学术课程分为五个层次</a:t>
            </a:r>
            <a:r>
              <a:rPr lang="en-US" altLang="zh-CN" dirty="0" smtClean="0"/>
              <a:t/>
            </a:r>
            <a:br>
              <a:rPr lang="en-US" altLang="zh-CN" dirty="0" smtClean="0"/>
            </a:br>
            <a:endParaRPr lang="zh-CN" altLang="en-US" dirty="0"/>
          </a:p>
        </p:txBody>
      </p:sp>
      <p:sp>
        <p:nvSpPr>
          <p:cNvPr id="10" name="文本占位符 9"/>
          <p:cNvSpPr>
            <a:spLocks noGrp="1"/>
          </p:cNvSpPr>
          <p:nvPr>
            <p:ph type="body" sz="half" idx="2"/>
          </p:nvPr>
        </p:nvSpPr>
        <p:spPr/>
        <p:txBody>
          <a:bodyPr/>
          <a:lstStyle/>
          <a:p>
            <a:endParaRPr lang="en-US" altLang="zh-CN" sz="2000" dirty="0" smtClean="0"/>
          </a:p>
          <a:p>
            <a:r>
              <a:rPr lang="zh-CN" altLang="en-US" sz="2000" dirty="0" smtClean="0">
                <a:latin typeface="+mn-ea"/>
                <a:ea typeface="+mn-ea"/>
              </a:rPr>
              <a:t>基础课程</a:t>
            </a:r>
            <a:endParaRPr lang="en-US" altLang="zh-CN" sz="2000" dirty="0" smtClean="0">
              <a:latin typeface="+mn-ea"/>
              <a:ea typeface="+mn-ea"/>
            </a:endParaRPr>
          </a:p>
          <a:p>
            <a:r>
              <a:rPr lang="zh-CN" altLang="en-US" sz="2000" dirty="0" smtClean="0">
                <a:latin typeface="+mn-ea"/>
                <a:ea typeface="+mn-ea"/>
              </a:rPr>
              <a:t>荣誉课程</a:t>
            </a:r>
            <a:endParaRPr lang="en-US" altLang="zh-CN" sz="2000" dirty="0" smtClean="0">
              <a:latin typeface="+mn-ea"/>
              <a:ea typeface="+mn-ea"/>
            </a:endParaRPr>
          </a:p>
          <a:p>
            <a:r>
              <a:rPr lang="zh-CN" altLang="en-US" sz="2000" dirty="0" smtClean="0">
                <a:latin typeface="+mn-ea"/>
                <a:ea typeface="+mn-ea"/>
              </a:rPr>
              <a:t>大学预备课程</a:t>
            </a:r>
            <a:endParaRPr lang="en-US" altLang="zh-CN" sz="2000" dirty="0" smtClean="0">
              <a:latin typeface="+mn-ea"/>
              <a:ea typeface="+mn-ea"/>
            </a:endParaRPr>
          </a:p>
          <a:p>
            <a:r>
              <a:rPr lang="zh-CN" altLang="en-US" sz="2000" dirty="0" smtClean="0">
                <a:latin typeface="+mn-ea"/>
                <a:ea typeface="+mn-ea"/>
              </a:rPr>
              <a:t>大学先修</a:t>
            </a:r>
            <a:r>
              <a:rPr lang="en-US" sz="2000" dirty="0" smtClean="0">
                <a:latin typeface="+mn-ea"/>
                <a:ea typeface="+mn-ea"/>
              </a:rPr>
              <a:t>AP</a:t>
            </a:r>
            <a:r>
              <a:rPr lang="zh-CN" altLang="en-US" sz="2000" dirty="0" smtClean="0">
                <a:latin typeface="+mn-ea"/>
                <a:ea typeface="+mn-ea"/>
              </a:rPr>
              <a:t>课程</a:t>
            </a:r>
            <a:endParaRPr lang="en-US" altLang="zh-CN" sz="2000" dirty="0" smtClean="0">
              <a:latin typeface="+mn-ea"/>
              <a:ea typeface="+mn-ea"/>
            </a:endParaRPr>
          </a:p>
          <a:p>
            <a:r>
              <a:rPr lang="zh-CN" altLang="en-US" sz="2000" dirty="0" smtClean="0">
                <a:latin typeface="+mn-ea"/>
                <a:ea typeface="+mn-ea"/>
              </a:rPr>
              <a:t>大学水平研究项目</a:t>
            </a:r>
            <a:endParaRPr lang="zh-CN" altLang="en-US" sz="2000" dirty="0">
              <a:latin typeface="+mn-ea"/>
              <a:ea typeface="+mn-ea"/>
            </a:endParaRPr>
          </a:p>
        </p:txBody>
      </p:sp>
      <p:sp>
        <p:nvSpPr>
          <p:cNvPr id="11" name="标题 7"/>
          <p:cNvSpPr txBox="1">
            <a:spLocks/>
          </p:cNvSpPr>
          <p:nvPr/>
        </p:nvSpPr>
        <p:spPr>
          <a:xfrm>
            <a:off x="3643306" y="428604"/>
            <a:ext cx="5500694" cy="5643602"/>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zh-CN" altLang="en-US" sz="2000" b="1" i="0" u="none" strike="noStrike" kern="1200" cap="none" spc="0" normalizeH="0" baseline="0" noProof="0" dirty="0">
              <a:ln>
                <a:noFill/>
              </a:ln>
              <a:solidFill>
                <a:schemeClr val="tx1"/>
              </a:solidFill>
              <a:effectLst/>
              <a:uLnTx/>
              <a:uFillTx/>
              <a:latin typeface="+mj-lt"/>
              <a:ea typeface="+mj-ea"/>
              <a:cs typeface="+mj-cs"/>
            </a:endParaRPr>
          </a:p>
        </p:txBody>
      </p:sp>
      <p:grpSp>
        <p:nvGrpSpPr>
          <p:cNvPr id="2083" name="Group 35"/>
          <p:cNvGrpSpPr>
            <a:grpSpLocks/>
          </p:cNvGrpSpPr>
          <p:nvPr/>
        </p:nvGrpSpPr>
        <p:grpSpPr bwMode="auto">
          <a:xfrm>
            <a:off x="3714744" y="1142984"/>
            <a:ext cx="4791075" cy="5141912"/>
            <a:chOff x="2520" y="4590"/>
            <a:chExt cx="7545" cy="8098"/>
          </a:xfrm>
        </p:grpSpPr>
        <p:sp>
          <p:nvSpPr>
            <p:cNvPr id="2084" name="AutoShape 36"/>
            <p:cNvSpPr>
              <a:spLocks noChangeArrowheads="1"/>
            </p:cNvSpPr>
            <p:nvPr/>
          </p:nvSpPr>
          <p:spPr bwMode="auto">
            <a:xfrm>
              <a:off x="5940" y="10062"/>
              <a:ext cx="3960" cy="513"/>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96000"/>
                </a:lnSpc>
                <a:spcBef>
                  <a:spcPct val="0"/>
                </a:spcBef>
                <a:spcAft>
                  <a:spcPct val="0"/>
                </a:spcAft>
                <a:buClrTx/>
                <a:buSzTx/>
                <a:buFontTx/>
                <a:buNone/>
                <a:tabLst/>
              </a:pPr>
              <a:r>
                <a:rPr kumimoji="0" lang="en-US" altLang="zh-CN" sz="900" b="0" i="0" u="none" strike="noStrike" cap="none" normalizeH="0" baseline="0" smtClean="0">
                  <a:ln>
                    <a:noFill/>
                  </a:ln>
                  <a:solidFill>
                    <a:schemeClr val="tx1"/>
                  </a:solidFill>
                  <a:effectLst/>
                  <a:latin typeface="Calibri" pitchFamily="34" charset="0"/>
                  <a:ea typeface="宋体" pitchFamily="2" charset="-122"/>
                  <a:cs typeface="宋体" pitchFamily="2" charset="-122"/>
                </a:rPr>
                <a:t>Honor English</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2085" name="AutoShape 37"/>
            <p:cNvSpPr>
              <a:spLocks noChangeArrowheads="1"/>
            </p:cNvSpPr>
            <p:nvPr/>
          </p:nvSpPr>
          <p:spPr bwMode="auto">
            <a:xfrm>
              <a:off x="5940" y="10992"/>
              <a:ext cx="3780" cy="1404"/>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96000"/>
                </a:lnSpc>
                <a:spcBef>
                  <a:spcPct val="0"/>
                </a:spcBef>
                <a:spcAft>
                  <a:spcPct val="0"/>
                </a:spcAft>
                <a:buClrTx/>
                <a:buSzTx/>
                <a:buFontTx/>
                <a:buNone/>
                <a:tabLst/>
              </a:pPr>
              <a:r>
                <a:rPr kumimoji="0" lang="zh-CN" altLang="en-US" sz="900" b="0" i="0" u="none" strike="noStrike" cap="none" normalizeH="0" baseline="0" smtClean="0">
                  <a:ln>
                    <a:noFill/>
                  </a:ln>
                  <a:solidFill>
                    <a:schemeClr val="tx1"/>
                  </a:solidFill>
                  <a:effectLst/>
                  <a:latin typeface="Calibri" pitchFamily="34" charset="0"/>
                  <a:ea typeface="宋体" pitchFamily="2" charset="-122"/>
                  <a:cs typeface="宋体" pitchFamily="2" charset="-122"/>
                </a:rPr>
                <a:t>语文、数学、物理、化学、生物、政治、地理、信息、通用、历史、艺术、体育、研究性学习、社会实践、社区服务、德语、</a:t>
              </a:r>
              <a:r>
                <a:rPr kumimoji="0" lang="en-US" altLang="zh-CN" sz="900" b="0" i="0" u="none" strike="noStrike" cap="none" normalizeH="0" baseline="0" smtClean="0">
                  <a:ln>
                    <a:noFill/>
                  </a:ln>
                  <a:solidFill>
                    <a:schemeClr val="tx1"/>
                  </a:solidFill>
                  <a:effectLst/>
                  <a:latin typeface="Calibri" pitchFamily="34" charset="0"/>
                  <a:ea typeface="宋体" pitchFamily="2" charset="-122"/>
                  <a:cs typeface="宋体" pitchFamily="2" charset="-122"/>
                </a:rPr>
                <a:t>public speaking</a:t>
              </a:r>
              <a:r>
                <a:rPr kumimoji="0" lang="zh-CN" altLang="en-US" sz="900" b="0" i="0" u="none" strike="noStrike" cap="none" normalizeH="0" baseline="0" smtClean="0">
                  <a:ln>
                    <a:noFill/>
                  </a:ln>
                  <a:solidFill>
                    <a:schemeClr val="tx1"/>
                  </a:solidFill>
                  <a:effectLst/>
                  <a:latin typeface="Calibri" pitchFamily="34" charset="0"/>
                  <a:ea typeface="宋体" pitchFamily="2" charset="-122"/>
                  <a:cs typeface="宋体" pitchFamily="2" charset="-122"/>
                </a:rPr>
                <a:t>、 </a:t>
              </a:r>
              <a:r>
                <a:rPr kumimoji="0" lang="en-US" altLang="zh-CN" sz="900" b="0" i="0" u="none" strike="noStrike" cap="none" normalizeH="0" baseline="0" smtClean="0">
                  <a:ln>
                    <a:noFill/>
                  </a:ln>
                  <a:solidFill>
                    <a:schemeClr val="tx1"/>
                  </a:solidFill>
                  <a:effectLst/>
                  <a:latin typeface="Calibri" pitchFamily="34" charset="0"/>
                  <a:ea typeface="宋体" pitchFamily="2" charset="-122"/>
                  <a:cs typeface="宋体" pitchFamily="2" charset="-122"/>
                </a:rPr>
                <a:t>Debate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2086" name="Line 38"/>
            <p:cNvSpPr>
              <a:spLocks noChangeShapeType="1"/>
            </p:cNvSpPr>
            <p:nvPr/>
          </p:nvSpPr>
          <p:spPr bwMode="auto">
            <a:xfrm>
              <a:off x="4140" y="5058"/>
              <a:ext cx="2340" cy="0"/>
            </a:xfrm>
            <a:prstGeom prst="line">
              <a:avLst/>
            </a:prstGeom>
            <a:noFill/>
            <a:ln w="1905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87" name="AutoShape 39"/>
            <p:cNvSpPr>
              <a:spLocks noChangeArrowheads="1"/>
            </p:cNvSpPr>
            <p:nvPr/>
          </p:nvSpPr>
          <p:spPr bwMode="auto">
            <a:xfrm>
              <a:off x="6120" y="4590"/>
              <a:ext cx="3780" cy="936"/>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900" b="0" i="0" u="none" strike="noStrike" cap="none" normalizeH="0" baseline="0" smtClean="0">
                  <a:ln>
                    <a:noFill/>
                  </a:ln>
                  <a:solidFill>
                    <a:schemeClr val="tx1"/>
                  </a:solidFill>
                  <a:effectLst/>
                  <a:latin typeface="Calibri" pitchFamily="34" charset="0"/>
                  <a:ea typeface="宋体" pitchFamily="2" charset="-122"/>
                  <a:cs typeface="宋体" pitchFamily="2" charset="-122"/>
                </a:rPr>
                <a:t>USAYPT</a:t>
              </a:r>
              <a:r>
                <a:rPr kumimoji="0" lang="zh-CN" altLang="en-US" sz="900" b="0" i="0" u="none" strike="noStrike" cap="none" normalizeH="0" baseline="0" smtClean="0">
                  <a:ln>
                    <a:noFill/>
                  </a:ln>
                  <a:solidFill>
                    <a:schemeClr val="tx1"/>
                  </a:solidFill>
                  <a:effectLst/>
                  <a:latin typeface="Calibri" pitchFamily="34" charset="0"/>
                  <a:ea typeface="宋体" pitchFamily="2" charset="-122"/>
                  <a:cs typeface="宋体" pitchFamily="2" charset="-122"/>
                </a:rPr>
                <a:t>、美国数学建模、</a:t>
              </a:r>
              <a:r>
                <a:rPr kumimoji="0" lang="en-US" altLang="zh-CN" sz="900" b="0" i="0" u="none" strike="noStrike" cap="none" normalizeH="0" baseline="0" smtClean="0">
                  <a:ln>
                    <a:noFill/>
                  </a:ln>
                  <a:solidFill>
                    <a:schemeClr val="tx1"/>
                  </a:solidFill>
                  <a:effectLst/>
                  <a:latin typeface="Calibri" pitchFamily="34" charset="0"/>
                  <a:ea typeface="宋体" pitchFamily="2" charset="-122"/>
                  <a:cs typeface="宋体" pitchFamily="2" charset="-122"/>
                </a:rPr>
                <a:t>APP</a:t>
              </a:r>
              <a:r>
                <a:rPr kumimoji="0" lang="zh-CN" altLang="en-US" sz="900" b="0" i="0" u="none" strike="noStrike" cap="none" normalizeH="0" baseline="0" smtClean="0">
                  <a:ln>
                    <a:noFill/>
                  </a:ln>
                  <a:solidFill>
                    <a:schemeClr val="tx1"/>
                  </a:solidFill>
                  <a:effectLst/>
                  <a:latin typeface="Calibri" pitchFamily="34" charset="0"/>
                  <a:ea typeface="宋体" pitchFamily="2" charset="-122"/>
                  <a:cs typeface="宋体" pitchFamily="2" charset="-122"/>
                </a:rPr>
                <a:t>应用、跨学科</a:t>
              </a:r>
              <a:r>
                <a:rPr kumimoji="0" lang="en-US" altLang="zh-CN" sz="900" b="0" i="0" u="none" strike="noStrike" cap="none" normalizeH="0" baseline="0" smtClean="0">
                  <a:ln>
                    <a:noFill/>
                  </a:ln>
                  <a:solidFill>
                    <a:schemeClr val="tx1"/>
                  </a:solidFill>
                  <a:effectLst/>
                  <a:latin typeface="Calibri" pitchFamily="34" charset="0"/>
                  <a:ea typeface="宋体" pitchFamily="2" charset="-122"/>
                  <a:cs typeface="宋体" pitchFamily="2" charset="-122"/>
                </a:rPr>
                <a:t>STEM</a:t>
              </a:r>
              <a:r>
                <a:rPr kumimoji="0" lang="zh-CN" altLang="en-US" sz="900" b="0" i="0" u="none" strike="noStrike" cap="none" normalizeH="0" baseline="0" smtClean="0">
                  <a:ln>
                    <a:noFill/>
                  </a:ln>
                  <a:solidFill>
                    <a:schemeClr val="tx1"/>
                  </a:solidFill>
                  <a:effectLst/>
                  <a:latin typeface="Calibri" pitchFamily="34" charset="0"/>
                  <a:ea typeface="宋体" pitchFamily="2" charset="-122"/>
                  <a:cs typeface="宋体" pitchFamily="2" charset="-122"/>
                </a:rPr>
                <a:t>项目</a:t>
              </a:r>
              <a:endParaRPr kumimoji="0" 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2088" name="Line 40"/>
            <p:cNvSpPr>
              <a:spLocks noChangeShapeType="1"/>
            </p:cNvSpPr>
            <p:nvPr/>
          </p:nvSpPr>
          <p:spPr bwMode="auto">
            <a:xfrm>
              <a:off x="4500" y="6462"/>
              <a:ext cx="1440" cy="0"/>
            </a:xfrm>
            <a:prstGeom prst="line">
              <a:avLst/>
            </a:prstGeom>
            <a:noFill/>
            <a:ln w="1905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89" name="Line 41"/>
            <p:cNvSpPr>
              <a:spLocks noChangeShapeType="1"/>
            </p:cNvSpPr>
            <p:nvPr/>
          </p:nvSpPr>
          <p:spPr bwMode="auto">
            <a:xfrm>
              <a:off x="4500" y="8490"/>
              <a:ext cx="1440" cy="0"/>
            </a:xfrm>
            <a:prstGeom prst="line">
              <a:avLst/>
            </a:prstGeom>
            <a:noFill/>
            <a:ln w="1905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90" name="Line 42"/>
            <p:cNvSpPr>
              <a:spLocks noChangeShapeType="1"/>
            </p:cNvSpPr>
            <p:nvPr/>
          </p:nvSpPr>
          <p:spPr bwMode="auto">
            <a:xfrm>
              <a:off x="4500" y="11766"/>
              <a:ext cx="1620" cy="0"/>
            </a:xfrm>
            <a:prstGeom prst="line">
              <a:avLst/>
            </a:prstGeom>
            <a:noFill/>
            <a:ln w="1905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91" name="Line 43"/>
            <p:cNvSpPr>
              <a:spLocks noChangeShapeType="1"/>
            </p:cNvSpPr>
            <p:nvPr/>
          </p:nvSpPr>
          <p:spPr bwMode="auto">
            <a:xfrm>
              <a:off x="4500" y="10305"/>
              <a:ext cx="1455" cy="0"/>
            </a:xfrm>
            <a:prstGeom prst="line">
              <a:avLst/>
            </a:prstGeom>
            <a:noFill/>
            <a:ln w="1905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92" name="AutoShape 44"/>
            <p:cNvSpPr>
              <a:spLocks noChangeArrowheads="1"/>
            </p:cNvSpPr>
            <p:nvPr/>
          </p:nvSpPr>
          <p:spPr bwMode="auto">
            <a:xfrm>
              <a:off x="5940" y="5607"/>
              <a:ext cx="4125" cy="2404"/>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80000"/>
                </a:lnSpc>
                <a:spcBef>
                  <a:spcPct val="0"/>
                </a:spcBef>
                <a:spcAft>
                  <a:spcPct val="0"/>
                </a:spcAft>
                <a:buClrTx/>
                <a:buSzTx/>
                <a:buFontTx/>
                <a:buNone/>
                <a:tabLst/>
              </a:pPr>
              <a:r>
                <a:rPr kumimoji="0" lang="en-US" altLang="zh-CN" sz="900" b="0" i="0" u="none" strike="noStrike" cap="none" normalizeH="0" baseline="0" smtClean="0">
                  <a:ln>
                    <a:noFill/>
                  </a:ln>
                  <a:solidFill>
                    <a:schemeClr val="tx1"/>
                  </a:solidFill>
                  <a:effectLst/>
                  <a:latin typeface="Calibri" pitchFamily="34" charset="0"/>
                  <a:ea typeface="宋体" pitchFamily="2" charset="-122"/>
                  <a:cs typeface="宋体" pitchFamily="2" charset="-122"/>
                </a:rPr>
                <a:t>AP English Language &amp; Composition;      </a:t>
              </a:r>
            </a:p>
            <a:p>
              <a:pPr marL="0" marR="0" lvl="0" indent="0" algn="just" defTabSz="914400" rtl="0" eaLnBrk="1" fontAlgn="base" latinLnBrk="0" hangingPunct="1">
                <a:lnSpc>
                  <a:spcPct val="80000"/>
                </a:lnSpc>
                <a:spcBef>
                  <a:spcPct val="0"/>
                </a:spcBef>
                <a:spcAft>
                  <a:spcPct val="0"/>
                </a:spcAft>
                <a:buClrTx/>
                <a:buSzTx/>
                <a:buFontTx/>
                <a:buNone/>
                <a:tabLst/>
              </a:pPr>
              <a:r>
                <a:rPr kumimoji="0" lang="en-US" altLang="zh-CN" sz="900" b="0" i="0" u="none" strike="noStrike" cap="none" normalizeH="0" baseline="0" smtClean="0">
                  <a:ln>
                    <a:noFill/>
                  </a:ln>
                  <a:solidFill>
                    <a:schemeClr val="tx1"/>
                  </a:solidFill>
                  <a:effectLst/>
                  <a:latin typeface="Calibri" pitchFamily="34" charset="0"/>
                  <a:ea typeface="宋体" pitchFamily="2" charset="-122"/>
                  <a:cs typeface="宋体" pitchFamily="2" charset="-122"/>
                </a:rPr>
                <a:t>AP English Literature &amp; Composition; </a:t>
              </a:r>
            </a:p>
            <a:p>
              <a:pPr marL="0" marR="0" lvl="0" indent="0" algn="just" defTabSz="914400" rtl="0" eaLnBrk="1" fontAlgn="base" latinLnBrk="0" hangingPunct="1">
                <a:lnSpc>
                  <a:spcPct val="80000"/>
                </a:lnSpc>
                <a:spcBef>
                  <a:spcPct val="0"/>
                </a:spcBef>
                <a:spcAft>
                  <a:spcPct val="0"/>
                </a:spcAft>
                <a:buClrTx/>
                <a:buSzTx/>
                <a:buFontTx/>
                <a:buNone/>
                <a:tabLst/>
              </a:pPr>
              <a:r>
                <a:rPr kumimoji="0" lang="en-US" altLang="zh-CN" sz="900" b="0" i="0" u="none" strike="noStrike" cap="none" normalizeH="0" baseline="0" smtClean="0">
                  <a:ln>
                    <a:noFill/>
                  </a:ln>
                  <a:solidFill>
                    <a:schemeClr val="tx1"/>
                  </a:solidFill>
                  <a:effectLst/>
                  <a:latin typeface="Calibri" pitchFamily="34" charset="0"/>
                  <a:ea typeface="宋体" pitchFamily="2" charset="-122"/>
                  <a:cs typeface="宋体" pitchFamily="2" charset="-122"/>
                </a:rPr>
                <a:t>AP Calculus BC; AP Statistics; AP Psychology; </a:t>
              </a:r>
              <a:r>
                <a:rPr kumimoji="0" lang="en-US" altLang="zh-CN" sz="900" b="0" i="0" u="none" strike="noStrike" cap="none" normalizeH="0" baseline="0" smtClean="0">
                  <a:ln>
                    <a:noFill/>
                  </a:ln>
                  <a:solidFill>
                    <a:srgbClr val="000000"/>
                  </a:solidFill>
                  <a:effectLst/>
                  <a:latin typeface="Calibri" pitchFamily="34" charset="0"/>
                  <a:ea typeface="宋体" pitchFamily="2" charset="-122"/>
                  <a:cs typeface="宋体" pitchFamily="2" charset="-122"/>
                </a:rPr>
                <a:t>AP Microeconomics; AP Macroeconomics; AP Computer Science; AP Physics C(</a:t>
              </a:r>
              <a:r>
                <a:rPr kumimoji="0" lang="zh-CN" altLang="en-US" sz="900" b="0" i="0" u="none" strike="noStrike" cap="none" normalizeH="0" baseline="0" smtClean="0">
                  <a:ln>
                    <a:noFill/>
                  </a:ln>
                  <a:solidFill>
                    <a:srgbClr val="000000"/>
                  </a:solidFill>
                  <a:effectLst/>
                  <a:latin typeface="Calibri" pitchFamily="34" charset="0"/>
                  <a:ea typeface="宋体" pitchFamily="2" charset="-122"/>
                  <a:cs typeface="宋体" pitchFamily="2" charset="-122"/>
                </a:rPr>
                <a:t>力学</a:t>
              </a:r>
              <a:r>
                <a:rPr kumimoji="0" lang="en-US" altLang="zh-CN" sz="900" b="0" i="0" u="none" strike="noStrike" cap="none" normalizeH="0" baseline="0" smtClean="0">
                  <a:ln>
                    <a:noFill/>
                  </a:ln>
                  <a:solidFill>
                    <a:srgbClr val="000000"/>
                  </a:solidFill>
                  <a:effectLst/>
                  <a:latin typeface="Calibri" pitchFamily="34" charset="0"/>
                  <a:ea typeface="宋体" pitchFamily="2" charset="-122"/>
                  <a:cs typeface="宋体" pitchFamily="2" charset="-122"/>
                </a:rPr>
                <a:t>)</a:t>
              </a:r>
              <a:r>
                <a:rPr kumimoji="0" lang="zh-CN" altLang="en-US" sz="900" b="0" i="0" u="none" strike="noStrike" cap="none" normalizeH="0" baseline="0" smtClean="0">
                  <a:ln>
                    <a:noFill/>
                  </a:ln>
                  <a:solidFill>
                    <a:srgbClr val="000000"/>
                  </a:solidFill>
                  <a:effectLst/>
                  <a:latin typeface="Calibri" pitchFamily="34" charset="0"/>
                  <a:ea typeface="宋体" pitchFamily="2" charset="-122"/>
                  <a:cs typeface="宋体" pitchFamily="2" charset="-122"/>
                </a:rPr>
                <a:t>；</a:t>
              </a:r>
              <a:r>
                <a:rPr kumimoji="0" lang="en-US" altLang="zh-CN" sz="900" b="0" i="0" u="none" strike="noStrike" cap="none" normalizeH="0" baseline="0" smtClean="0">
                  <a:ln>
                    <a:noFill/>
                  </a:ln>
                  <a:solidFill>
                    <a:srgbClr val="000000"/>
                  </a:solidFill>
                  <a:effectLst/>
                  <a:latin typeface="Calibri" pitchFamily="34" charset="0"/>
                  <a:ea typeface="宋体" pitchFamily="2" charset="-122"/>
                  <a:cs typeface="宋体" pitchFamily="2" charset="-122"/>
                </a:rPr>
                <a:t>AP Physics C</a:t>
              </a:r>
              <a:r>
                <a:rPr kumimoji="0" lang="zh-CN" altLang="en-US" sz="900" b="0" i="0" u="none" strike="noStrike" cap="none" normalizeH="0" baseline="0" smtClean="0">
                  <a:ln>
                    <a:noFill/>
                  </a:ln>
                  <a:solidFill>
                    <a:srgbClr val="000000"/>
                  </a:solidFill>
                  <a:effectLst/>
                  <a:latin typeface="Calibri" pitchFamily="34" charset="0"/>
                  <a:ea typeface="宋体" pitchFamily="2" charset="-122"/>
                  <a:cs typeface="宋体" pitchFamily="2" charset="-122"/>
                </a:rPr>
                <a:t>（电磁学）；</a:t>
              </a:r>
              <a:r>
                <a:rPr kumimoji="0" lang="en-US" altLang="zh-CN" sz="900" b="0" i="0" u="none" strike="noStrike" cap="none" normalizeH="0" baseline="0" smtClean="0">
                  <a:ln>
                    <a:noFill/>
                  </a:ln>
                  <a:solidFill>
                    <a:srgbClr val="000000"/>
                  </a:solidFill>
                  <a:effectLst/>
                  <a:latin typeface="Calibri" pitchFamily="34" charset="0"/>
                  <a:ea typeface="宋体" pitchFamily="2" charset="-122"/>
                  <a:cs typeface="宋体" pitchFamily="2" charset="-122"/>
                </a:rPr>
                <a:t>AP Physics 1</a:t>
              </a:r>
              <a:r>
                <a:rPr kumimoji="0" lang="zh-CN" altLang="en-US" sz="900" b="0" i="0" u="none" strike="noStrike" cap="none" normalizeH="0" baseline="0" smtClean="0">
                  <a:ln>
                    <a:noFill/>
                  </a:ln>
                  <a:solidFill>
                    <a:srgbClr val="000000"/>
                  </a:solidFill>
                  <a:effectLst/>
                  <a:latin typeface="Calibri" pitchFamily="34" charset="0"/>
                  <a:ea typeface="宋体" pitchFamily="2" charset="-122"/>
                  <a:cs typeface="宋体" pitchFamily="2" charset="-122"/>
                </a:rPr>
                <a:t>；</a:t>
              </a:r>
              <a:r>
                <a:rPr kumimoji="0" lang="en-US" altLang="zh-CN" sz="900" b="0" i="0" u="none" strike="noStrike" cap="none" normalizeH="0" baseline="0" smtClean="0">
                  <a:ln>
                    <a:noFill/>
                  </a:ln>
                  <a:solidFill>
                    <a:srgbClr val="000000"/>
                  </a:solidFill>
                  <a:effectLst/>
                  <a:latin typeface="Calibri" pitchFamily="34" charset="0"/>
                  <a:ea typeface="宋体" pitchFamily="2" charset="-122"/>
                  <a:cs typeface="宋体" pitchFamily="2" charset="-122"/>
                </a:rPr>
                <a:t>AP Physics 2</a:t>
              </a:r>
              <a:r>
                <a:rPr kumimoji="0" lang="zh-CN" altLang="en-US" sz="900" b="0" i="0" u="none" strike="noStrike" cap="none" normalizeH="0" baseline="0" smtClean="0">
                  <a:ln>
                    <a:noFill/>
                  </a:ln>
                  <a:solidFill>
                    <a:srgbClr val="000000"/>
                  </a:solidFill>
                  <a:effectLst/>
                  <a:latin typeface="Calibri" pitchFamily="34" charset="0"/>
                  <a:ea typeface="宋体" pitchFamily="2" charset="-122"/>
                  <a:cs typeface="宋体" pitchFamily="2" charset="-122"/>
                </a:rPr>
                <a:t>；</a:t>
              </a:r>
              <a:r>
                <a:rPr kumimoji="0" lang="en-US" altLang="zh-CN" sz="900" b="0" i="0" u="none" strike="noStrike" cap="none" normalizeH="0" baseline="0" smtClean="0">
                  <a:ln>
                    <a:noFill/>
                  </a:ln>
                  <a:solidFill>
                    <a:srgbClr val="000000"/>
                  </a:solidFill>
                  <a:effectLst/>
                  <a:latin typeface="Calibri" pitchFamily="34" charset="0"/>
                  <a:ea typeface="宋体" pitchFamily="2" charset="-122"/>
                  <a:cs typeface="宋体" pitchFamily="2" charset="-122"/>
                </a:rPr>
                <a:t>AP European History; AP Chemistry</a:t>
              </a:r>
              <a:r>
                <a:rPr kumimoji="0" lang="zh-CN" altLang="en-US" sz="900" b="0" i="0" u="none" strike="noStrike" cap="none" normalizeH="0" baseline="0" smtClean="0">
                  <a:ln>
                    <a:noFill/>
                  </a:ln>
                  <a:solidFill>
                    <a:srgbClr val="000000"/>
                  </a:solidFill>
                  <a:effectLst/>
                  <a:latin typeface="Calibri" pitchFamily="34" charset="0"/>
                  <a:ea typeface="宋体" pitchFamily="2" charset="-122"/>
                  <a:cs typeface="宋体" pitchFamily="2" charset="-122"/>
                </a:rPr>
                <a:t>；</a:t>
              </a:r>
              <a:r>
                <a:rPr kumimoji="0" lang="en-US" altLang="zh-CN" sz="900" b="0" i="0" u="none" strike="noStrike" cap="none" normalizeH="0" baseline="0" smtClean="0">
                  <a:ln>
                    <a:noFill/>
                  </a:ln>
                  <a:solidFill>
                    <a:srgbClr val="000000"/>
                  </a:solidFill>
                  <a:effectLst/>
                  <a:latin typeface="Calibri" pitchFamily="34" charset="0"/>
                  <a:ea typeface="宋体" pitchFamily="2" charset="-122"/>
                  <a:cs typeface="宋体" pitchFamily="2" charset="-122"/>
                </a:rPr>
                <a:t>AP Human Geography ;AP World History; AP US History</a:t>
              </a:r>
              <a:r>
                <a:rPr kumimoji="0" lang="zh-CN" altLang="en-US" sz="900" b="0" i="0" u="none" strike="noStrike" cap="none" normalizeH="0" baseline="0" smtClean="0">
                  <a:ln>
                    <a:noFill/>
                  </a:ln>
                  <a:solidFill>
                    <a:srgbClr val="000000"/>
                  </a:solidFill>
                  <a:effectLst/>
                  <a:latin typeface="Calibri" pitchFamily="34" charset="0"/>
                  <a:ea typeface="宋体" pitchFamily="2" charset="-122"/>
                  <a:cs typeface="宋体" pitchFamily="2" charset="-122"/>
                </a:rPr>
                <a:t>；</a:t>
              </a:r>
              <a:r>
                <a:rPr kumimoji="0" lang="en-US" altLang="zh-CN" sz="900" b="0" i="0" u="none" strike="noStrike" cap="none" normalizeH="0" baseline="0" smtClean="0">
                  <a:ln>
                    <a:noFill/>
                  </a:ln>
                  <a:solidFill>
                    <a:srgbClr val="000000"/>
                  </a:solidFill>
                  <a:effectLst/>
                  <a:latin typeface="Calibri" pitchFamily="34" charset="0"/>
                  <a:ea typeface="宋体" pitchFamily="2" charset="-122"/>
                  <a:cs typeface="宋体" pitchFamily="2" charset="-122"/>
                </a:rPr>
                <a:t>AP Studio Art:2-D</a:t>
              </a:r>
              <a:r>
                <a:rPr kumimoji="0" lang="zh-CN" altLang="en-US" sz="900" b="0" i="0" u="none" strike="noStrike" cap="none" normalizeH="0" baseline="0" smtClean="0">
                  <a:ln>
                    <a:noFill/>
                  </a:ln>
                  <a:solidFill>
                    <a:srgbClr val="000000"/>
                  </a:solidFill>
                  <a:effectLst/>
                  <a:latin typeface="Calibri" pitchFamily="34" charset="0"/>
                  <a:ea typeface="宋体" pitchFamily="2" charset="-122"/>
                  <a:cs typeface="宋体" pitchFamily="2" charset="-122"/>
                </a:rPr>
                <a:t>；</a:t>
              </a:r>
              <a:r>
                <a:rPr kumimoji="0" lang="en-US" altLang="zh-CN" sz="900" b="0" i="0" u="none" strike="noStrike" cap="none" normalizeH="0" baseline="0" smtClean="0">
                  <a:ln>
                    <a:noFill/>
                  </a:ln>
                  <a:solidFill>
                    <a:srgbClr val="000000"/>
                  </a:solidFill>
                  <a:effectLst/>
                  <a:latin typeface="Calibri" pitchFamily="34" charset="0"/>
                  <a:ea typeface="宋体" pitchFamily="2" charset="-122"/>
                  <a:cs typeface="宋体" pitchFamily="2" charset="-122"/>
                </a:rPr>
                <a:t>AP Art History</a:t>
              </a:r>
            </a:p>
            <a:p>
              <a:pPr marL="0" marR="0" lvl="0" indent="0" algn="just" defTabSz="914400" rtl="0" eaLnBrk="1" fontAlgn="base" latinLnBrk="0" hangingPunct="1">
                <a:lnSpc>
                  <a:spcPct val="80000"/>
                </a:lnSpc>
                <a:spcBef>
                  <a:spcPct val="0"/>
                </a:spcBef>
                <a:spcAft>
                  <a:spcPct val="0"/>
                </a:spcAft>
                <a:buClrTx/>
                <a:buSzTx/>
                <a:buFontTx/>
                <a:buNone/>
                <a:tabLst/>
              </a:pPr>
              <a:r>
                <a:rPr kumimoji="0" lang="en-US" altLang="zh-CN" sz="900" b="0" i="0" u="none" strike="noStrike" cap="none" normalizeH="0" baseline="0" smtClean="0">
                  <a:ln>
                    <a:noFill/>
                  </a:ln>
                  <a:solidFill>
                    <a:srgbClr val="000000"/>
                  </a:solidFill>
                  <a:effectLst/>
                  <a:latin typeface="Calibri" pitchFamily="34" charset="0"/>
                  <a:ea typeface="宋体" pitchFamily="2" charset="-122"/>
                  <a:cs typeface="宋体" pitchFamily="2" charset="-122"/>
                </a:rPr>
                <a:t>AP</a:t>
              </a:r>
              <a:r>
                <a:rPr kumimoji="0" lang="zh-CN" altLang="en-US" sz="900" b="0" i="0" u="none" strike="noStrike" cap="none" normalizeH="0" baseline="0" smtClean="0">
                  <a:ln>
                    <a:noFill/>
                  </a:ln>
                  <a:solidFill>
                    <a:srgbClr val="000000"/>
                  </a:solidFill>
                  <a:effectLst/>
                  <a:latin typeface="Calibri" pitchFamily="34" charset="0"/>
                  <a:ea typeface="宋体" pitchFamily="2" charset="-122"/>
                  <a:cs typeface="宋体" pitchFamily="2" charset="-122"/>
                </a:rPr>
                <a:t>环境科学</a:t>
              </a:r>
              <a:endParaRPr kumimoji="0" 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2093" name="AutoShape 45"/>
            <p:cNvSpPr>
              <a:spLocks noChangeArrowheads="1"/>
            </p:cNvSpPr>
            <p:nvPr/>
          </p:nvSpPr>
          <p:spPr bwMode="auto">
            <a:xfrm>
              <a:off x="5940" y="8097"/>
              <a:ext cx="3960" cy="1758"/>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96000"/>
                </a:lnSpc>
                <a:spcBef>
                  <a:spcPct val="0"/>
                </a:spcBef>
                <a:spcAft>
                  <a:spcPct val="0"/>
                </a:spcAft>
                <a:buClrTx/>
                <a:buSzTx/>
                <a:buFontTx/>
                <a:buNone/>
                <a:tabLst/>
              </a:pPr>
              <a:r>
                <a:rPr kumimoji="0" lang="en-US" altLang="zh-CN" sz="900" b="0" i="0" u="none" strike="noStrike" cap="none" normalizeH="0" baseline="0" smtClean="0">
                  <a:ln>
                    <a:noFill/>
                  </a:ln>
                  <a:solidFill>
                    <a:schemeClr val="tx1"/>
                  </a:solidFill>
                  <a:effectLst/>
                  <a:latin typeface="Calibri" pitchFamily="34" charset="0"/>
                  <a:ea typeface="宋体" pitchFamily="2" charset="-122"/>
                  <a:cs typeface="宋体" pitchFamily="2" charset="-122"/>
                </a:rPr>
                <a:t>College Preparation English &amp; Composition;   </a:t>
              </a:r>
            </a:p>
            <a:p>
              <a:pPr marL="0" marR="0" lvl="0" indent="0" algn="just" defTabSz="914400" rtl="0" eaLnBrk="1" fontAlgn="base" latinLnBrk="0" hangingPunct="1">
                <a:lnSpc>
                  <a:spcPct val="96000"/>
                </a:lnSpc>
                <a:spcBef>
                  <a:spcPct val="0"/>
                </a:spcBef>
                <a:spcAft>
                  <a:spcPct val="0"/>
                </a:spcAft>
                <a:buClrTx/>
                <a:buSzTx/>
                <a:buFontTx/>
                <a:buNone/>
                <a:tabLst/>
              </a:pPr>
              <a:r>
                <a:rPr kumimoji="0" lang="en-US" altLang="zh-CN" sz="900" b="0" i="0" u="none" strike="noStrike" cap="none" normalizeH="0" baseline="0" smtClean="0">
                  <a:ln>
                    <a:noFill/>
                  </a:ln>
                  <a:solidFill>
                    <a:schemeClr val="tx1"/>
                  </a:solidFill>
                  <a:effectLst/>
                  <a:latin typeface="Calibri" pitchFamily="34" charset="0"/>
                  <a:ea typeface="宋体" pitchFamily="2" charset="-122"/>
                  <a:cs typeface="宋体" pitchFamily="2" charset="-122"/>
                </a:rPr>
                <a:t>Survey of World Literature &amp; Composition;</a:t>
              </a:r>
            </a:p>
            <a:p>
              <a:pPr marL="0" marR="0" lvl="0" indent="0" algn="just" defTabSz="914400" rtl="0" eaLnBrk="1" fontAlgn="base" latinLnBrk="0" hangingPunct="1">
                <a:lnSpc>
                  <a:spcPct val="96000"/>
                </a:lnSpc>
                <a:spcBef>
                  <a:spcPct val="0"/>
                </a:spcBef>
                <a:spcAft>
                  <a:spcPct val="0"/>
                </a:spcAft>
                <a:buClrTx/>
                <a:buSzTx/>
                <a:buFontTx/>
                <a:buNone/>
                <a:tabLst/>
              </a:pPr>
              <a:r>
                <a:rPr kumimoji="0" lang="en-US" altLang="zh-CN" sz="900" b="0" i="0" u="none" strike="noStrike" cap="none" normalizeH="0" baseline="0" smtClean="0">
                  <a:ln>
                    <a:noFill/>
                  </a:ln>
                  <a:solidFill>
                    <a:schemeClr val="tx1"/>
                  </a:solidFill>
                  <a:effectLst/>
                  <a:latin typeface="Calibri" pitchFamily="34" charset="0"/>
                  <a:ea typeface="宋体" pitchFamily="2" charset="-122"/>
                  <a:cs typeface="宋体" pitchFamily="2" charset="-122"/>
                </a:rPr>
                <a:t>Survey of American Literature &amp; Composition;</a:t>
              </a:r>
            </a:p>
            <a:p>
              <a:pPr marL="0" marR="0" lvl="0" indent="0" algn="just" defTabSz="914400" rtl="0" eaLnBrk="1" fontAlgn="base" latinLnBrk="0" hangingPunct="1">
                <a:lnSpc>
                  <a:spcPct val="96000"/>
                </a:lnSpc>
                <a:spcBef>
                  <a:spcPct val="0"/>
                </a:spcBef>
                <a:spcAft>
                  <a:spcPct val="0"/>
                </a:spcAft>
                <a:buClrTx/>
                <a:buSzTx/>
                <a:buFontTx/>
                <a:buNone/>
                <a:tabLst/>
              </a:pPr>
              <a:r>
                <a:rPr kumimoji="0" lang="en-US" altLang="zh-CN" sz="900" b="0" i="0" u="none" strike="noStrike" cap="none" normalizeH="0" baseline="0" smtClean="0">
                  <a:ln>
                    <a:noFill/>
                  </a:ln>
                  <a:solidFill>
                    <a:schemeClr val="tx1"/>
                  </a:solidFill>
                  <a:effectLst/>
                  <a:latin typeface="Calibri" pitchFamily="34" charset="0"/>
                  <a:ea typeface="宋体" pitchFamily="2" charset="-122"/>
                  <a:cs typeface="宋体" pitchFamily="2" charset="-122"/>
                </a:rPr>
                <a:t>Linear Algebra; Western Civilization;</a:t>
              </a:r>
            </a:p>
            <a:p>
              <a:pPr marL="0" marR="0" lvl="0" indent="0" algn="just" defTabSz="914400" rtl="0" eaLnBrk="1" fontAlgn="base" latinLnBrk="0" hangingPunct="1">
                <a:lnSpc>
                  <a:spcPct val="96000"/>
                </a:lnSpc>
                <a:spcBef>
                  <a:spcPct val="0"/>
                </a:spcBef>
                <a:spcAft>
                  <a:spcPct val="0"/>
                </a:spcAft>
                <a:buClrTx/>
                <a:buSzTx/>
                <a:buFontTx/>
                <a:buNone/>
                <a:tabLst/>
              </a:pPr>
              <a:r>
                <a:rPr kumimoji="0" lang="en-US" altLang="zh-CN" sz="900" b="0" i="0" u="none" strike="noStrike" cap="none" normalizeH="0" baseline="0" smtClean="0">
                  <a:ln>
                    <a:noFill/>
                  </a:ln>
                  <a:solidFill>
                    <a:schemeClr val="tx1"/>
                  </a:solidFill>
                  <a:effectLst/>
                  <a:latin typeface="Calibri" pitchFamily="34" charset="0"/>
                  <a:ea typeface="宋体" pitchFamily="2" charset="-122"/>
                  <a:cs typeface="宋体" pitchFamily="2" charset="-122"/>
                </a:rPr>
                <a:t>College Research and Composition English;</a:t>
              </a:r>
            </a:p>
            <a:p>
              <a:pPr marL="0" marR="0" lvl="0" indent="0" algn="just" defTabSz="914400" rtl="0" eaLnBrk="1" fontAlgn="base" latinLnBrk="0" hangingPunct="1">
                <a:lnSpc>
                  <a:spcPct val="96000"/>
                </a:lnSpc>
                <a:spcBef>
                  <a:spcPct val="0"/>
                </a:spcBef>
                <a:spcAft>
                  <a:spcPct val="0"/>
                </a:spcAft>
                <a:buClrTx/>
                <a:buSzTx/>
                <a:buFontTx/>
                <a:buNone/>
                <a:tabLst/>
              </a:pPr>
              <a:r>
                <a:rPr kumimoji="0" lang="en-US" altLang="zh-CN" sz="900" b="0" i="0" u="none" strike="noStrike" cap="none" normalizeH="0" baseline="0" smtClean="0">
                  <a:ln>
                    <a:noFill/>
                  </a:ln>
                  <a:solidFill>
                    <a:schemeClr val="tx1"/>
                  </a:solidFill>
                  <a:effectLst/>
                  <a:latin typeface="Calibri" pitchFamily="34" charset="0"/>
                  <a:ea typeface="宋体" pitchFamily="2" charset="-122"/>
                  <a:cs typeface="宋体" pitchFamily="2" charset="-122"/>
                </a:rPr>
                <a:t>Performing Arts</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grpSp>
          <p:nvGrpSpPr>
            <p:cNvPr id="2094" name="Group 46"/>
            <p:cNvGrpSpPr>
              <a:grpSpLocks/>
            </p:cNvGrpSpPr>
            <p:nvPr/>
          </p:nvGrpSpPr>
          <p:grpSpPr bwMode="auto">
            <a:xfrm>
              <a:off x="2520" y="4740"/>
              <a:ext cx="2673" cy="7948"/>
              <a:chOff x="2520" y="7844"/>
              <a:chExt cx="2673" cy="7948"/>
            </a:xfrm>
          </p:grpSpPr>
          <p:sp>
            <p:nvSpPr>
              <p:cNvPr id="2095" name="Oval 47"/>
              <p:cNvSpPr>
                <a:spLocks noChangeArrowheads="1"/>
              </p:cNvSpPr>
              <p:nvPr/>
            </p:nvSpPr>
            <p:spPr bwMode="auto">
              <a:xfrm>
                <a:off x="2520" y="8528"/>
                <a:ext cx="1980" cy="468"/>
              </a:xfrm>
              <a:prstGeom prst="ellipse">
                <a:avLst/>
              </a:prstGeom>
              <a:gradFill rotWithShape="1">
                <a:gsLst>
                  <a:gs pos="0">
                    <a:srgbClr val="FF66FF"/>
                  </a:gs>
                  <a:gs pos="100000">
                    <a:srgbClr val="FF66FF">
                      <a:gamma/>
                      <a:shade val="46275"/>
                      <a:invGamma/>
                    </a:srgbClr>
                  </a:gs>
                </a:gsLst>
                <a:lin ang="5400000" scaled="1"/>
              </a:gra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2096" name="AutoShape 48"/>
              <p:cNvSpPr>
                <a:spLocks noChangeArrowheads="1"/>
              </p:cNvSpPr>
              <p:nvPr/>
            </p:nvSpPr>
            <p:spPr bwMode="auto">
              <a:xfrm>
                <a:off x="2520" y="13608"/>
                <a:ext cx="1980" cy="2184"/>
              </a:xfrm>
              <a:prstGeom prst="can">
                <a:avLst>
                  <a:gd name="adj" fmla="val 27576"/>
                </a:avLst>
              </a:prstGeom>
              <a:gradFill rotWithShape="1">
                <a:gsLst>
                  <a:gs pos="0">
                    <a:srgbClr val="92CDDC"/>
                  </a:gs>
                  <a:gs pos="50000">
                    <a:srgbClr val="4BACC6"/>
                  </a:gs>
                  <a:gs pos="100000">
                    <a:srgbClr val="92CDDC"/>
                  </a:gs>
                </a:gsLst>
                <a:lin ang="5400000" scaled="1"/>
              </a:gradFill>
              <a:ln w="12700">
                <a:solidFill>
                  <a:srgbClr val="4BACC6"/>
                </a:solidFill>
                <a:round/>
                <a:headEnd/>
                <a:tailEnd/>
              </a:ln>
              <a:effectLst>
                <a:outerShdw dist="28398" dir="3806097" algn="ctr" rotWithShape="0">
                  <a:srgbClr val="205867"/>
                </a:outerShdw>
              </a:effectLst>
            </p:spPr>
            <p:txBody>
              <a:bodyPr vert="horz" wrap="square" lIns="91440" tIns="45720" rIns="91440" bIns="45720" numCol="1" anchor="t" anchorCtr="0" compatLnSpc="1">
                <a:prstTxWarp prst="textNoShape">
                  <a:avLst/>
                </a:prstTxWarp>
              </a:bodyPr>
              <a:lstStyle/>
              <a:p>
                <a:endParaRPr lang="zh-CN" altLang="en-US"/>
              </a:p>
            </p:txBody>
          </p:sp>
          <p:sp>
            <p:nvSpPr>
              <p:cNvPr id="2097" name="AutoShape 49"/>
              <p:cNvSpPr>
                <a:spLocks noChangeArrowheads="1"/>
              </p:cNvSpPr>
              <p:nvPr/>
            </p:nvSpPr>
            <p:spPr bwMode="auto">
              <a:xfrm>
                <a:off x="2520" y="11906"/>
                <a:ext cx="1980" cy="2184"/>
              </a:xfrm>
              <a:prstGeom prst="can">
                <a:avLst>
                  <a:gd name="adj" fmla="val 27576"/>
                </a:avLst>
              </a:prstGeom>
              <a:gradFill rotWithShape="1">
                <a:gsLst>
                  <a:gs pos="0">
                    <a:srgbClr val="C2D69B">
                      <a:alpha val="80000"/>
                    </a:srgbClr>
                  </a:gs>
                  <a:gs pos="50000">
                    <a:srgbClr val="9BBB59">
                      <a:alpha val="63000"/>
                    </a:srgbClr>
                  </a:gs>
                  <a:gs pos="100000">
                    <a:srgbClr val="C2D69B">
                      <a:alpha val="80000"/>
                    </a:srgbClr>
                  </a:gs>
                </a:gsLst>
                <a:lin ang="5400000" scaled="1"/>
              </a:gradFill>
              <a:ln w="12700">
                <a:solidFill>
                  <a:srgbClr val="9BBB59"/>
                </a:solidFill>
                <a:round/>
                <a:headEnd/>
                <a:tailEnd/>
              </a:ln>
              <a:effectLst>
                <a:outerShdw dist="28398" dir="3806097" algn="ctr" rotWithShape="0">
                  <a:srgbClr val="4E6128"/>
                </a:outerShdw>
              </a:effectLst>
            </p:spPr>
            <p:txBody>
              <a:bodyPr vert="horz" wrap="square" lIns="91440" tIns="45720" rIns="91440" bIns="45720" numCol="1" anchor="t" anchorCtr="0" compatLnSpc="1">
                <a:prstTxWarp prst="textNoShape">
                  <a:avLst/>
                </a:prstTxWarp>
              </a:bodyPr>
              <a:lstStyle/>
              <a:p>
                <a:endParaRPr lang="zh-CN" altLang="en-US"/>
              </a:p>
            </p:txBody>
          </p:sp>
          <p:sp>
            <p:nvSpPr>
              <p:cNvPr id="2098" name="AutoShape 50"/>
              <p:cNvSpPr>
                <a:spLocks noChangeArrowheads="1"/>
              </p:cNvSpPr>
              <p:nvPr/>
            </p:nvSpPr>
            <p:spPr bwMode="auto">
              <a:xfrm>
                <a:off x="2520" y="10190"/>
                <a:ext cx="1980" cy="2184"/>
              </a:xfrm>
              <a:prstGeom prst="can">
                <a:avLst>
                  <a:gd name="adj" fmla="val 27576"/>
                </a:avLst>
              </a:prstGeom>
              <a:gradFill rotWithShape="1">
                <a:gsLst>
                  <a:gs pos="0">
                    <a:srgbClr val="FABF8F"/>
                  </a:gs>
                  <a:gs pos="50000">
                    <a:srgbClr val="F79646"/>
                  </a:gs>
                  <a:gs pos="100000">
                    <a:srgbClr val="FABF8F"/>
                  </a:gs>
                </a:gsLst>
                <a:lin ang="5400000" scaled="1"/>
              </a:gradFill>
              <a:ln w="12700">
                <a:solidFill>
                  <a:srgbClr val="F79646"/>
                </a:solidFill>
                <a:round/>
                <a:headEnd/>
                <a:tailEnd/>
              </a:ln>
              <a:effectLst>
                <a:outerShdw dist="28398" dir="3806097" algn="ctr" rotWithShape="0">
                  <a:srgbClr val="974706"/>
                </a:outerShdw>
              </a:effectLst>
            </p:spPr>
            <p:txBody>
              <a:bodyPr vert="horz" wrap="square" lIns="91440" tIns="45720" rIns="91440" bIns="45720" numCol="1" anchor="t" anchorCtr="0" compatLnSpc="1">
                <a:prstTxWarp prst="textNoShape">
                  <a:avLst/>
                </a:prstTxWarp>
              </a:bodyPr>
              <a:lstStyle/>
              <a:p>
                <a:endParaRPr lang="zh-CN" altLang="en-US"/>
              </a:p>
            </p:txBody>
          </p:sp>
          <p:sp>
            <p:nvSpPr>
              <p:cNvPr id="2099" name="Text Box 51"/>
              <p:cNvSpPr txBox="1">
                <a:spLocks noChangeArrowheads="1"/>
              </p:cNvSpPr>
              <p:nvPr/>
            </p:nvSpPr>
            <p:spPr bwMode="auto">
              <a:xfrm>
                <a:off x="2520" y="9254"/>
                <a:ext cx="2340" cy="10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200" b="1" i="0" u="none" strike="noStrike" cap="none" normalizeH="0" baseline="0" smtClean="0">
                    <a:ln>
                      <a:noFill/>
                    </a:ln>
                    <a:solidFill>
                      <a:schemeClr val="tx1"/>
                    </a:solidFill>
                    <a:effectLst/>
                    <a:latin typeface="黑体" pitchFamily="49" charset="-122"/>
                    <a:ea typeface="黑体" pitchFamily="49" charset="-122"/>
                    <a:cs typeface="宋体" pitchFamily="2" charset="-122"/>
                  </a:rPr>
                  <a:t>大学预备课程</a:t>
                </a:r>
                <a:endParaRPr kumimoji="0" 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2100" name="Text Box 52"/>
              <p:cNvSpPr txBox="1">
                <a:spLocks noChangeArrowheads="1"/>
              </p:cNvSpPr>
              <p:nvPr/>
            </p:nvSpPr>
            <p:spPr bwMode="auto">
              <a:xfrm>
                <a:off x="2802" y="14632"/>
                <a:ext cx="2340" cy="10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200" b="1" i="0" u="none" strike="noStrike" cap="none" normalizeH="0" baseline="0" smtClean="0">
                    <a:ln>
                      <a:noFill/>
                    </a:ln>
                    <a:solidFill>
                      <a:srgbClr val="0070C0"/>
                    </a:solidFill>
                    <a:effectLst/>
                    <a:latin typeface="黑体" pitchFamily="49" charset="-122"/>
                    <a:ea typeface="黑体" pitchFamily="49" charset="-122"/>
                    <a:cs typeface="宋体" pitchFamily="2" charset="-122"/>
                  </a:rPr>
                  <a:t>基础课程</a:t>
                </a:r>
                <a:endParaRPr kumimoji="0" 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2101" name="AutoShape 53"/>
              <p:cNvSpPr>
                <a:spLocks noChangeArrowheads="1"/>
              </p:cNvSpPr>
              <p:nvPr/>
            </p:nvSpPr>
            <p:spPr bwMode="auto">
              <a:xfrm>
                <a:off x="2520" y="8474"/>
                <a:ext cx="1980" cy="2184"/>
              </a:xfrm>
              <a:prstGeom prst="can">
                <a:avLst>
                  <a:gd name="adj" fmla="val 27576"/>
                </a:avLst>
              </a:prstGeom>
              <a:gradFill rotWithShape="1">
                <a:gsLst>
                  <a:gs pos="0">
                    <a:srgbClr val="FABF8F"/>
                  </a:gs>
                  <a:gs pos="50000">
                    <a:srgbClr val="FDE9D9"/>
                  </a:gs>
                  <a:gs pos="100000">
                    <a:srgbClr val="FABF8F"/>
                  </a:gs>
                </a:gsLst>
                <a:lin ang="18900000" scaled="1"/>
              </a:gradFill>
              <a:ln w="12700">
                <a:solidFill>
                  <a:srgbClr val="FABF8F"/>
                </a:solidFill>
                <a:round/>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zh-CN" sz="1000" b="0" i="0" u="none" strike="noStrike" cap="none" normalizeH="0" baseline="0" smtClean="0">
                  <a:ln>
                    <a:noFill/>
                  </a:ln>
                  <a:solidFill>
                    <a:schemeClr val="tx1"/>
                  </a:solidFill>
                  <a:effectLst/>
                  <a:latin typeface="Times New Roman" pitchFamily="18" charset="0"/>
                  <a:ea typeface="宋体" pitchFamily="2" charset="-122"/>
                  <a:cs typeface="宋体" pitchFamily="2" charset="-122"/>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200" b="1" i="0" u="none" strike="noStrike" cap="none" normalizeH="0" baseline="0" smtClean="0">
                    <a:ln>
                      <a:noFill/>
                    </a:ln>
                    <a:solidFill>
                      <a:srgbClr val="0070C0"/>
                    </a:solidFill>
                    <a:effectLst/>
                    <a:latin typeface="黑体" pitchFamily="49" charset="-122"/>
                    <a:ea typeface="黑体" pitchFamily="49" charset="-122"/>
                    <a:cs typeface="宋体" pitchFamily="2" charset="-122"/>
                  </a:rPr>
                  <a:t>大学先修</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rgbClr val="0070C0"/>
                    </a:solidFill>
                    <a:effectLst/>
                    <a:latin typeface="黑体" pitchFamily="49" charset="-122"/>
                    <a:ea typeface="黑体" pitchFamily="49" charset="-122"/>
                    <a:cs typeface="宋体" pitchFamily="2" charset="-122"/>
                  </a:rPr>
                  <a:t>AP</a:t>
                </a:r>
                <a:r>
                  <a:rPr kumimoji="0" lang="zh-CN" altLang="en-US" sz="1200" b="1" i="0" u="none" strike="noStrike" cap="none" normalizeH="0" baseline="0" smtClean="0">
                    <a:ln>
                      <a:noFill/>
                    </a:ln>
                    <a:solidFill>
                      <a:srgbClr val="0070C0"/>
                    </a:solidFill>
                    <a:effectLst/>
                    <a:latin typeface="黑体" pitchFamily="49" charset="-122"/>
                    <a:ea typeface="黑体" pitchFamily="49" charset="-122"/>
                    <a:cs typeface="宋体" pitchFamily="2" charset="-122"/>
                  </a:rPr>
                  <a:t>课程</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2102" name="Text Box 54"/>
              <p:cNvSpPr txBox="1">
                <a:spLocks noChangeArrowheads="1"/>
              </p:cNvSpPr>
              <p:nvPr/>
            </p:nvSpPr>
            <p:spPr bwMode="auto">
              <a:xfrm>
                <a:off x="2751" y="11160"/>
                <a:ext cx="2340" cy="10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200" b="1" i="0" u="none" strike="noStrike" cap="none" normalizeH="0" baseline="0" dirty="0" smtClean="0">
                    <a:ln>
                      <a:noFill/>
                    </a:ln>
                    <a:solidFill>
                      <a:srgbClr val="0070C0"/>
                    </a:solidFill>
                    <a:effectLst/>
                    <a:latin typeface="黑体" pitchFamily="49" charset="-122"/>
                    <a:ea typeface="黑体" pitchFamily="49" charset="-122"/>
                    <a:cs typeface="宋体" pitchFamily="2" charset="-122"/>
                  </a:rPr>
                  <a:t>大学预备</a:t>
                </a:r>
              </a:p>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200" b="1" i="0" u="none" strike="noStrike" cap="none" normalizeH="0" baseline="0" dirty="0" smtClean="0">
                    <a:ln>
                      <a:noFill/>
                    </a:ln>
                    <a:solidFill>
                      <a:srgbClr val="0070C0"/>
                    </a:solidFill>
                    <a:effectLst/>
                    <a:latin typeface="黑体" pitchFamily="49" charset="-122"/>
                    <a:ea typeface="黑体" pitchFamily="49" charset="-122"/>
                    <a:cs typeface="宋体" pitchFamily="2" charset="-122"/>
                  </a:rPr>
                  <a:t>课  程</a:t>
                </a:r>
                <a:endParaRPr kumimoji="0" lang="zh-CN" sz="1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2103" name="Text Box 55"/>
              <p:cNvSpPr txBox="1">
                <a:spLocks noChangeArrowheads="1"/>
              </p:cNvSpPr>
              <p:nvPr/>
            </p:nvSpPr>
            <p:spPr bwMode="auto">
              <a:xfrm>
                <a:off x="2853" y="13049"/>
                <a:ext cx="2340" cy="10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200" b="1" i="0" u="none" strike="noStrike" cap="none" normalizeH="0" baseline="0" smtClean="0">
                    <a:ln>
                      <a:noFill/>
                    </a:ln>
                    <a:solidFill>
                      <a:srgbClr val="0070C0"/>
                    </a:solidFill>
                    <a:effectLst/>
                    <a:latin typeface="黑体" pitchFamily="49" charset="-122"/>
                    <a:ea typeface="黑体" pitchFamily="49" charset="-122"/>
                    <a:cs typeface="宋体" pitchFamily="2" charset="-122"/>
                  </a:rPr>
                  <a:t>荣誉课程</a:t>
                </a:r>
                <a:endParaRPr kumimoji="0" 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2104" name="Oval 56"/>
              <p:cNvSpPr>
                <a:spLocks noChangeArrowheads="1"/>
              </p:cNvSpPr>
              <p:nvPr/>
            </p:nvSpPr>
            <p:spPr bwMode="auto">
              <a:xfrm>
                <a:off x="2520" y="8559"/>
                <a:ext cx="1980" cy="468"/>
              </a:xfrm>
              <a:prstGeom prst="ellipse">
                <a:avLst/>
              </a:prstGeom>
              <a:solidFill>
                <a:srgbClr val="FF8F8F"/>
              </a:solidFill>
              <a:ln w="9525">
                <a:round/>
                <a:headEnd/>
                <a:tailEnd/>
              </a:ln>
              <a:effectLst/>
              <a:scene3d>
                <a:camera prst="legacyPerspectiveTop"/>
                <a:lightRig rig="legacyFlat3" dir="b"/>
              </a:scene3d>
              <a:sp3d extrusionH="121893000" prstMaterial="legacyMatte">
                <a:bevelT w="13500" h="13500" prst="angle"/>
                <a:bevelB w="13500" h="13500" prst="angle"/>
                <a:extrusionClr>
                  <a:srgbClr val="FF8F8F"/>
                </a:extrusionClr>
              </a:sp3d>
            </p:spPr>
            <p:txBody>
              <a:bodyPr vert="horz" wrap="square" lIns="91440" tIns="45720" rIns="91440" bIns="45720" numCol="1" anchor="t" anchorCtr="0" compatLnSpc="1">
                <a:prstTxWarp prst="textNoShape">
                  <a:avLst/>
                </a:prstTxWarp>
                <a:flatTx/>
              </a:bodyPr>
              <a:lstStyle/>
              <a:p>
                <a:endParaRPr lang="zh-CN" altLang="en-US"/>
              </a:p>
            </p:txBody>
          </p:sp>
          <p:sp>
            <p:nvSpPr>
              <p:cNvPr id="2105" name="Text Box 57"/>
              <p:cNvSpPr txBox="1">
                <a:spLocks noChangeArrowheads="1"/>
              </p:cNvSpPr>
              <p:nvPr/>
            </p:nvSpPr>
            <p:spPr bwMode="auto">
              <a:xfrm>
                <a:off x="2739" y="7844"/>
                <a:ext cx="2340" cy="10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200" b="1" i="0" u="none" strike="noStrike" cap="none" normalizeH="0" baseline="0" dirty="0" smtClean="0">
                    <a:ln>
                      <a:noFill/>
                    </a:ln>
                    <a:solidFill>
                      <a:srgbClr val="FFC000"/>
                    </a:solidFill>
                    <a:effectLst/>
                    <a:latin typeface="黑体" pitchFamily="49" charset="-122"/>
                    <a:ea typeface="黑体" pitchFamily="49" charset="-122"/>
                    <a:cs typeface="宋体" pitchFamily="2" charset="-122"/>
                  </a:rPr>
                  <a:t>大学水平</a:t>
                </a:r>
              </a:p>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200" b="1" i="0" u="none" strike="noStrike" cap="none" normalizeH="0" baseline="0" dirty="0" smtClean="0">
                    <a:ln>
                      <a:noFill/>
                    </a:ln>
                    <a:solidFill>
                      <a:srgbClr val="FFC000"/>
                    </a:solidFill>
                    <a:effectLst/>
                    <a:latin typeface="黑体" pitchFamily="49" charset="-122"/>
                    <a:ea typeface="黑体" pitchFamily="49" charset="-122"/>
                    <a:cs typeface="宋体" pitchFamily="2" charset="-122"/>
                  </a:rPr>
                  <a:t>研究项目</a:t>
                </a:r>
                <a:endParaRPr kumimoji="0" lang="zh-CN" sz="1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grpSp>
      </p:gr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half" idx="2"/>
          </p:nvPr>
        </p:nvSpPr>
        <p:spPr>
          <a:xfrm>
            <a:off x="142844" y="714356"/>
            <a:ext cx="3143273" cy="5411807"/>
          </a:xfrm>
        </p:spPr>
        <p:txBody>
          <a:bodyPr/>
          <a:lstStyle/>
          <a:p>
            <a:pPr algn="ctr"/>
            <a:r>
              <a:rPr lang="zh-CN" altLang="en-US" sz="2000" dirty="0" smtClean="0"/>
              <a:t>活动课程促进学生</a:t>
            </a:r>
            <a:endParaRPr lang="en-US" altLang="zh-CN" sz="2000" dirty="0" smtClean="0"/>
          </a:p>
          <a:p>
            <a:pPr algn="ctr"/>
            <a:r>
              <a:rPr lang="zh-CN" altLang="en-US" sz="2000" dirty="0" smtClean="0"/>
              <a:t>在六个维度的践行</a:t>
            </a:r>
            <a:endParaRPr lang="en-US" altLang="zh-CN" sz="2000" dirty="0" smtClean="0"/>
          </a:p>
          <a:p>
            <a:pPr algn="ctr"/>
            <a:endParaRPr lang="en-US" altLang="zh-CN" sz="1800" dirty="0" smtClean="0"/>
          </a:p>
          <a:p>
            <a:pPr algn="ctr"/>
            <a:r>
              <a:rPr lang="zh-CN" altLang="en-US" sz="1800" dirty="0" smtClean="0"/>
              <a:t>社会服务</a:t>
            </a:r>
            <a:endParaRPr lang="en-US" altLang="zh-CN" sz="1800" dirty="0" smtClean="0"/>
          </a:p>
          <a:p>
            <a:pPr algn="ctr"/>
            <a:r>
              <a:rPr lang="zh-CN" altLang="en-US" sz="1800" dirty="0" smtClean="0"/>
              <a:t>生活技能</a:t>
            </a:r>
            <a:endParaRPr lang="en-US" altLang="zh-CN" sz="1800" dirty="0" smtClean="0"/>
          </a:p>
          <a:p>
            <a:pPr algn="ctr"/>
            <a:r>
              <a:rPr lang="zh-CN" altLang="en-US" sz="1800" dirty="0" smtClean="0"/>
              <a:t>审美情趣</a:t>
            </a:r>
            <a:endParaRPr lang="en-US" altLang="zh-CN" sz="1800" dirty="0" smtClean="0"/>
          </a:p>
          <a:p>
            <a:pPr algn="ctr"/>
            <a:r>
              <a:rPr lang="zh-CN" altLang="en-US" sz="1800" dirty="0" smtClean="0"/>
              <a:t>研究创新</a:t>
            </a:r>
            <a:endParaRPr lang="en-US" altLang="zh-CN" sz="1800" dirty="0" smtClean="0"/>
          </a:p>
          <a:p>
            <a:pPr algn="ctr"/>
            <a:r>
              <a:rPr lang="zh-CN" altLang="en-US" sz="1800" dirty="0" smtClean="0"/>
              <a:t>升学规划</a:t>
            </a:r>
            <a:endParaRPr lang="en-US" altLang="zh-CN" sz="1800" dirty="0" smtClean="0"/>
          </a:p>
          <a:p>
            <a:pPr algn="ctr"/>
            <a:r>
              <a:rPr lang="zh-CN" altLang="en-US" sz="1800" dirty="0" smtClean="0"/>
              <a:t>国际交流</a:t>
            </a:r>
          </a:p>
          <a:p>
            <a:endParaRPr lang="zh-CN" altLang="en-US" dirty="0"/>
          </a:p>
        </p:txBody>
      </p:sp>
      <p:graphicFrame>
        <p:nvGraphicFramePr>
          <p:cNvPr id="5" name="表格 4"/>
          <p:cNvGraphicFramePr>
            <a:graphicFrameLocks noGrp="1"/>
          </p:cNvGraphicFramePr>
          <p:nvPr/>
        </p:nvGraphicFramePr>
        <p:xfrm>
          <a:off x="3357554" y="571478"/>
          <a:ext cx="5500726" cy="5500729"/>
        </p:xfrm>
        <a:graphic>
          <a:graphicData uri="http://schemas.openxmlformats.org/drawingml/2006/table">
            <a:tbl>
              <a:tblPr/>
              <a:tblGrid>
                <a:gridCol w="892645"/>
                <a:gridCol w="4608081"/>
              </a:tblGrid>
              <a:tr h="785818">
                <a:tc>
                  <a:txBody>
                    <a:bodyPr/>
                    <a:lstStyle/>
                    <a:p>
                      <a:pPr algn="ctr">
                        <a:spcAft>
                          <a:spcPts val="0"/>
                        </a:spcAft>
                      </a:pPr>
                      <a:r>
                        <a:rPr lang="zh-CN" sz="1400" kern="100" dirty="0">
                          <a:latin typeface="Times New Roman"/>
                          <a:ea typeface="宋体"/>
                        </a:rPr>
                        <a:t>维度</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400" kern="100" dirty="0">
                          <a:latin typeface="Times New Roman"/>
                          <a:ea typeface="宋体"/>
                        </a:rPr>
                        <a:t>活动项目</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3559">
                <a:tc>
                  <a:txBody>
                    <a:bodyPr/>
                    <a:lstStyle/>
                    <a:p>
                      <a:pPr algn="ctr">
                        <a:spcAft>
                          <a:spcPts val="0"/>
                        </a:spcAft>
                      </a:pPr>
                      <a:r>
                        <a:rPr lang="zh-CN" sz="1400" kern="100">
                          <a:latin typeface="Times New Roman"/>
                          <a:ea typeface="宋体"/>
                        </a:rPr>
                        <a:t>社会服务</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400" kern="100" dirty="0">
                          <a:latin typeface="Times New Roman"/>
                          <a:ea typeface="宋体"/>
                        </a:rPr>
                        <a:t>学长团、助教团、同伴导师、帮助自闭症儿童联合会、图书馆服务、支教、环保活动</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47116">
                <a:tc>
                  <a:txBody>
                    <a:bodyPr/>
                    <a:lstStyle/>
                    <a:p>
                      <a:pPr algn="ctr">
                        <a:spcAft>
                          <a:spcPts val="0"/>
                        </a:spcAft>
                      </a:pPr>
                      <a:r>
                        <a:rPr lang="zh-CN" sz="1400" kern="100">
                          <a:latin typeface="Times New Roman"/>
                          <a:ea typeface="宋体"/>
                        </a:rPr>
                        <a:t>生活技能</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400" kern="100" dirty="0">
                          <a:latin typeface="Times New Roman"/>
                          <a:ea typeface="宋体"/>
                        </a:rPr>
                        <a:t>信息技术、通用技术、烹饪、电影拍摄、绘画、摄影、音乐、手工、模型制作、足球社、篮球社、排球社、橄榄球社、生存训练</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3559">
                <a:tc>
                  <a:txBody>
                    <a:bodyPr/>
                    <a:lstStyle/>
                    <a:p>
                      <a:pPr algn="ctr">
                        <a:spcAft>
                          <a:spcPts val="0"/>
                        </a:spcAft>
                      </a:pPr>
                      <a:r>
                        <a:rPr lang="zh-CN" sz="1400" kern="100">
                          <a:latin typeface="Times New Roman"/>
                          <a:ea typeface="宋体"/>
                        </a:rPr>
                        <a:t>审美情趣</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400" kern="100" dirty="0">
                          <a:latin typeface="Times New Roman"/>
                          <a:ea typeface="宋体"/>
                        </a:rPr>
                        <a:t>现代舞、爵士舞、街舞、戏剧、拉丁舞、微电影</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3559">
                <a:tc>
                  <a:txBody>
                    <a:bodyPr/>
                    <a:lstStyle/>
                    <a:p>
                      <a:pPr algn="ctr">
                        <a:spcAft>
                          <a:spcPts val="0"/>
                        </a:spcAft>
                      </a:pPr>
                      <a:r>
                        <a:rPr lang="zh-CN" sz="1400" kern="100">
                          <a:latin typeface="Times New Roman"/>
                          <a:ea typeface="宋体"/>
                        </a:rPr>
                        <a:t>研究创新</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400" kern="100" dirty="0">
                          <a:latin typeface="Times New Roman"/>
                          <a:ea typeface="宋体"/>
                        </a:rPr>
                        <a:t>研究性学习、</a:t>
                      </a:r>
                      <a:r>
                        <a:rPr lang="en-US" sz="1400" kern="100" dirty="0">
                          <a:latin typeface="Times New Roman"/>
                          <a:ea typeface="宋体"/>
                        </a:rPr>
                        <a:t>USAYPT</a:t>
                      </a:r>
                      <a:r>
                        <a:rPr lang="zh-CN" sz="1400" kern="100" dirty="0">
                          <a:latin typeface="Times New Roman"/>
                          <a:ea typeface="宋体"/>
                        </a:rPr>
                        <a:t>、</a:t>
                      </a:r>
                      <a:r>
                        <a:rPr lang="en-US" sz="1400" kern="100" dirty="0">
                          <a:latin typeface="Times New Roman"/>
                          <a:ea typeface="宋体"/>
                        </a:rPr>
                        <a:t>IYPT</a:t>
                      </a:r>
                      <a:r>
                        <a:rPr lang="zh-CN" sz="1400" kern="100" dirty="0">
                          <a:latin typeface="Times New Roman"/>
                          <a:ea typeface="宋体"/>
                        </a:rPr>
                        <a:t>、美国数学建模、</a:t>
                      </a:r>
                      <a:r>
                        <a:rPr lang="en-US" sz="1400" kern="100" dirty="0">
                          <a:latin typeface="Times New Roman"/>
                          <a:ea typeface="宋体"/>
                        </a:rPr>
                        <a:t>APP</a:t>
                      </a:r>
                      <a:r>
                        <a:rPr lang="zh-CN" sz="1400" kern="100" dirty="0">
                          <a:latin typeface="Times New Roman"/>
                          <a:ea typeface="宋体"/>
                        </a:rPr>
                        <a:t>应用、电子工程创客项目</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3559">
                <a:tc>
                  <a:txBody>
                    <a:bodyPr/>
                    <a:lstStyle/>
                    <a:p>
                      <a:pPr algn="ctr">
                        <a:spcAft>
                          <a:spcPts val="0"/>
                        </a:spcAft>
                      </a:pPr>
                      <a:r>
                        <a:rPr lang="zh-CN" sz="1400" kern="100">
                          <a:latin typeface="Times New Roman"/>
                          <a:ea typeface="宋体"/>
                        </a:rPr>
                        <a:t>升学规划</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400" kern="100" dirty="0">
                          <a:latin typeface="Times New Roman"/>
                          <a:ea typeface="宋体"/>
                        </a:rPr>
                        <a:t>一对一指导、招生官宣讲会、生涯规划讲座</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3559">
                <a:tc>
                  <a:txBody>
                    <a:bodyPr/>
                    <a:lstStyle/>
                    <a:p>
                      <a:pPr algn="ctr">
                        <a:spcAft>
                          <a:spcPts val="0"/>
                        </a:spcAft>
                      </a:pPr>
                      <a:r>
                        <a:rPr lang="zh-CN" sz="1400" kern="100">
                          <a:latin typeface="Times New Roman"/>
                          <a:ea typeface="宋体"/>
                        </a:rPr>
                        <a:t>国际交流</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kern="100" dirty="0">
                          <a:latin typeface="Times New Roman"/>
                          <a:ea typeface="宋体"/>
                        </a:rPr>
                        <a:t>YFU</a:t>
                      </a:r>
                      <a:r>
                        <a:rPr lang="zh-CN" sz="1400" kern="100" dirty="0">
                          <a:latin typeface="Times New Roman"/>
                          <a:ea typeface="宋体"/>
                        </a:rPr>
                        <a:t>、</a:t>
                      </a:r>
                      <a:r>
                        <a:rPr lang="en-US" sz="1400" kern="100" dirty="0">
                          <a:latin typeface="Times New Roman"/>
                          <a:ea typeface="宋体"/>
                        </a:rPr>
                        <a:t>AFS</a:t>
                      </a:r>
                      <a:r>
                        <a:rPr lang="zh-CN" sz="1400" kern="100" dirty="0">
                          <a:latin typeface="Times New Roman"/>
                          <a:ea typeface="宋体"/>
                        </a:rPr>
                        <a:t>、</a:t>
                      </a:r>
                      <a:r>
                        <a:rPr lang="en-US" sz="1400" kern="100" dirty="0">
                          <a:latin typeface="Times New Roman"/>
                          <a:ea typeface="宋体"/>
                        </a:rPr>
                        <a:t>YDP</a:t>
                      </a:r>
                      <a:r>
                        <a:rPr lang="zh-CN" sz="1400" kern="100" dirty="0">
                          <a:latin typeface="Times New Roman"/>
                          <a:ea typeface="宋体"/>
                        </a:rPr>
                        <a:t>、海外夏令营、中芬远程课程</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548680"/>
            <a:ext cx="8229600" cy="720080"/>
          </a:xfrm>
        </p:spPr>
        <p:txBody>
          <a:bodyPr>
            <a:normAutofit fontScale="90000"/>
          </a:bodyPr>
          <a:lstStyle/>
          <a:p>
            <a:r>
              <a:rPr lang="zh-CN" altLang="en-US" dirty="0" smtClean="0"/>
              <a:t>高</a:t>
            </a:r>
            <a:r>
              <a:rPr lang="zh-CN" altLang="en-US" dirty="0" smtClean="0"/>
              <a:t>一课程的安排</a:t>
            </a:r>
            <a:endParaRPr lang="zh-CN" altLang="en-US" dirty="0"/>
          </a:p>
        </p:txBody>
      </p:sp>
      <p:sp>
        <p:nvSpPr>
          <p:cNvPr id="4" name="文本占位符 9"/>
          <p:cNvSpPr txBox="1">
            <a:spLocks/>
          </p:cNvSpPr>
          <p:nvPr/>
        </p:nvSpPr>
        <p:spPr>
          <a:xfrm>
            <a:off x="457200" y="1435100"/>
            <a:ext cx="7715200" cy="4691063"/>
          </a:xfrm>
          <a:prstGeom prst="rect">
            <a:avLst/>
          </a:prstGeom>
        </p:spPr>
        <p:txBody>
          <a:bodyPr/>
          <a:lstStyle/>
          <a:p>
            <a:pPr marL="342900" marR="0" lvl="0" indent="-342900" algn="l" defTabSz="914400" rtl="0" eaLnBrk="1" fontAlgn="auto" latinLnBrk="0" hangingPunct="1">
              <a:lnSpc>
                <a:spcPct val="150000"/>
              </a:lnSpc>
              <a:spcBef>
                <a:spcPct val="20000"/>
              </a:spcBef>
              <a:spcAft>
                <a:spcPts val="0"/>
              </a:spcAft>
              <a:buClrTx/>
              <a:buSzTx/>
              <a:buFont typeface="Arial" pitchFamily="34" charset="0"/>
              <a:buChar char="•"/>
              <a:tabLst/>
              <a:defRPr/>
            </a:pPr>
            <a:endParaRPr kumimoji="0" lang="en-US" altLang="zh-CN" sz="2000" b="0"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cs typeface="+mn-cs"/>
            </a:endParaRPr>
          </a:p>
        </p:txBody>
      </p:sp>
      <p:graphicFrame>
        <p:nvGraphicFramePr>
          <p:cNvPr id="5" name="图示 4"/>
          <p:cNvGraphicFramePr/>
          <p:nvPr/>
        </p:nvGraphicFramePr>
        <p:xfrm>
          <a:off x="1619672" y="4797152"/>
          <a:ext cx="6480720" cy="1296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图示 9"/>
          <p:cNvGraphicFramePr/>
          <p:nvPr/>
        </p:nvGraphicFramePr>
        <p:xfrm>
          <a:off x="1403648" y="2276872"/>
          <a:ext cx="6368752" cy="115212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1" name="图示 10"/>
          <p:cNvGraphicFramePr/>
          <p:nvPr/>
        </p:nvGraphicFramePr>
        <p:xfrm>
          <a:off x="1547664" y="3501008"/>
          <a:ext cx="6224736" cy="108012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2" name="图示 11"/>
          <p:cNvGraphicFramePr/>
          <p:nvPr/>
        </p:nvGraphicFramePr>
        <p:xfrm>
          <a:off x="1187624" y="1340768"/>
          <a:ext cx="6737176" cy="792088"/>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14" name="TextBox 13"/>
          <p:cNvSpPr txBox="1"/>
          <p:nvPr/>
        </p:nvSpPr>
        <p:spPr>
          <a:xfrm>
            <a:off x="4355976" y="5589240"/>
            <a:ext cx="4464496" cy="523220"/>
          </a:xfrm>
          <a:prstGeom prst="rect">
            <a:avLst/>
          </a:prstGeom>
          <a:noFill/>
        </p:spPr>
        <p:txBody>
          <a:bodyPr wrap="square" rtlCol="0">
            <a:spAutoFit/>
          </a:bodyPr>
          <a:lstStyle/>
          <a:p>
            <a:r>
              <a:rPr lang="zh-CN" altLang="en-US" sz="2800" dirty="0" smtClean="0">
                <a:solidFill>
                  <a:schemeClr val="bg1"/>
                </a:solidFill>
              </a:rPr>
              <a:t>公共演讲、德语选修</a:t>
            </a:r>
            <a:endParaRPr lang="zh-CN" altLang="en-US" sz="2800" dirty="0">
              <a:solidFill>
                <a:schemeClr val="bg1"/>
              </a:solidFill>
            </a:endParaRP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457200" y="836712"/>
            <a:ext cx="8258204" cy="720080"/>
          </a:xfrm>
        </p:spPr>
        <p:txBody>
          <a:bodyPr>
            <a:normAutofit fontScale="90000"/>
          </a:bodyPr>
          <a:lstStyle/>
          <a:p>
            <a:r>
              <a:rPr lang="en-US" altLang="zh-CN" b="1" dirty="0" smtClean="0">
                <a:solidFill>
                  <a:srgbClr val="FF0066"/>
                </a:solidFill>
                <a:ea typeface="宋体" pitchFamily="2" charset="-122"/>
              </a:rPr>
              <a:t/>
            </a:r>
            <a:br>
              <a:rPr lang="en-US" altLang="zh-CN" b="1" dirty="0" smtClean="0">
                <a:solidFill>
                  <a:srgbClr val="FF0066"/>
                </a:solidFill>
                <a:ea typeface="宋体" pitchFamily="2" charset="-122"/>
              </a:rPr>
            </a:br>
            <a:r>
              <a:rPr lang="en-US" altLang="zh-CN" b="1" dirty="0" smtClean="0">
                <a:solidFill>
                  <a:srgbClr val="FF0066"/>
                </a:solidFill>
                <a:ea typeface="宋体" pitchFamily="2" charset="-122"/>
              </a:rPr>
              <a:t/>
            </a:r>
            <a:br>
              <a:rPr lang="en-US" altLang="zh-CN" b="1" dirty="0" smtClean="0">
                <a:solidFill>
                  <a:srgbClr val="FF0066"/>
                </a:solidFill>
                <a:ea typeface="宋体" pitchFamily="2" charset="-122"/>
              </a:rPr>
            </a:br>
            <a:r>
              <a:rPr lang="zh-CN" altLang="en-US" sz="4000" b="1" dirty="0" smtClean="0">
                <a:ea typeface="宋体" pitchFamily="2" charset="-122"/>
              </a:rPr>
              <a:t>暑假作业</a:t>
            </a:r>
            <a:r>
              <a:rPr lang="en-US" altLang="zh-CN" sz="4000" b="1" dirty="0" smtClean="0">
                <a:ea typeface="宋体" pitchFamily="2" charset="-122"/>
              </a:rPr>
              <a:t/>
            </a:r>
            <a:br>
              <a:rPr lang="en-US" altLang="zh-CN" sz="4000" b="1" dirty="0" smtClean="0">
                <a:ea typeface="宋体" pitchFamily="2" charset="-122"/>
              </a:rPr>
            </a:br>
            <a:r>
              <a:rPr lang="zh-CN" altLang="en-US" b="1" dirty="0" smtClean="0">
                <a:solidFill>
                  <a:srgbClr val="FF0066"/>
                </a:solidFill>
                <a:ea typeface="宋体" pitchFamily="2" charset="-122"/>
              </a:rPr>
              <a:t/>
            </a:r>
            <a:br>
              <a:rPr lang="zh-CN" altLang="en-US" b="1" dirty="0" smtClean="0">
                <a:solidFill>
                  <a:srgbClr val="FF0066"/>
                </a:solidFill>
                <a:ea typeface="宋体" pitchFamily="2" charset="-122"/>
              </a:rPr>
            </a:br>
            <a:r>
              <a:rPr lang="zh-CN" altLang="en-US" b="1" dirty="0" smtClean="0">
                <a:solidFill>
                  <a:srgbClr val="FF0066"/>
                </a:solidFill>
                <a:ea typeface="宋体" pitchFamily="2" charset="-122"/>
              </a:rPr>
              <a:t/>
            </a:r>
            <a:br>
              <a:rPr lang="zh-CN" altLang="en-US" b="1" dirty="0" smtClean="0">
                <a:solidFill>
                  <a:srgbClr val="FF0066"/>
                </a:solidFill>
                <a:ea typeface="宋体" pitchFamily="2" charset="-122"/>
              </a:rPr>
            </a:br>
            <a:endParaRPr lang="zh-CN" altLang="en-US" dirty="0"/>
          </a:p>
        </p:txBody>
      </p:sp>
      <p:sp>
        <p:nvSpPr>
          <p:cNvPr id="6" name="矩形 5"/>
          <p:cNvSpPr/>
          <p:nvPr/>
        </p:nvSpPr>
        <p:spPr>
          <a:xfrm>
            <a:off x="785786" y="1700808"/>
            <a:ext cx="7500990" cy="3908762"/>
          </a:xfrm>
          <a:prstGeom prst="rect">
            <a:avLst/>
          </a:prstGeom>
        </p:spPr>
        <p:txBody>
          <a:bodyPr wrap="square">
            <a:spAutoFit/>
          </a:bodyPr>
          <a:lstStyle/>
          <a:p>
            <a:pPr algn="ctr"/>
            <a:r>
              <a:rPr lang="zh-CN" altLang="en-US" sz="2800" b="1" dirty="0" smtClean="0">
                <a:latin typeface="+mn-ea"/>
              </a:rPr>
              <a:t>一、英语</a:t>
            </a:r>
            <a:r>
              <a:rPr lang="zh-CN" altLang="en-US" sz="2800" b="1" dirty="0" smtClean="0">
                <a:latin typeface="+mn-ea"/>
              </a:rPr>
              <a:t>作业</a:t>
            </a:r>
            <a:endParaRPr lang="en-US" altLang="zh-CN" sz="2800" b="1" dirty="0" smtClean="0">
              <a:latin typeface="+mn-ea"/>
            </a:endParaRPr>
          </a:p>
          <a:p>
            <a:pPr algn="ctr"/>
            <a:endParaRPr lang="en-US" altLang="zh-CN" sz="2400" dirty="0" smtClean="0">
              <a:latin typeface="+mn-ea"/>
            </a:endParaRPr>
          </a:p>
          <a:p>
            <a:r>
              <a:rPr lang="zh-CN" altLang="en-US" sz="2400" dirty="0" smtClean="0">
                <a:ea typeface="宋体" pitchFamily="2" charset="-122"/>
              </a:rPr>
              <a:t>        </a:t>
            </a:r>
            <a:r>
              <a:rPr lang="zh-CN" altLang="en-US" sz="2400" dirty="0" smtClean="0">
                <a:ea typeface="宋体" pitchFamily="2" charset="-122"/>
              </a:rPr>
              <a:t>在指定的网页完成自学英文词汇，提升</a:t>
            </a:r>
            <a:r>
              <a:rPr lang="zh-CN" altLang="en-US" sz="2400" dirty="0" smtClean="0">
                <a:ea typeface="宋体" pitchFamily="2" charset="-122"/>
              </a:rPr>
              <a:t>学生自主学习</a:t>
            </a:r>
            <a:r>
              <a:rPr lang="zh-CN" altLang="en-US" sz="2400" dirty="0" smtClean="0">
                <a:ea typeface="宋体" pitchFamily="2" charset="-122"/>
              </a:rPr>
              <a:t>能力，在开学的第二周进行第一单元的词汇测试。</a:t>
            </a:r>
            <a:endParaRPr lang="en-US" altLang="zh-CN" sz="2400" b="1" dirty="0" smtClean="0">
              <a:ea typeface="宋体" pitchFamily="2" charset="-122"/>
            </a:endParaRPr>
          </a:p>
          <a:p>
            <a:endParaRPr lang="en-US" altLang="zh-CN" sz="2400" b="1" dirty="0" smtClean="0">
              <a:latin typeface="+mn-ea"/>
            </a:endParaRPr>
          </a:p>
          <a:p>
            <a:pPr algn="ctr"/>
            <a:r>
              <a:rPr lang="zh-CN" altLang="en-US" sz="2800" b="1" dirty="0" smtClean="0">
                <a:latin typeface="+mn-ea"/>
              </a:rPr>
              <a:t>二、物理作业</a:t>
            </a:r>
            <a:endParaRPr lang="en-US" altLang="zh-CN" sz="2800" b="1" dirty="0" smtClean="0">
              <a:latin typeface="+mn-ea"/>
            </a:endParaRPr>
          </a:p>
          <a:p>
            <a:pPr algn="ctr"/>
            <a:endParaRPr lang="en-US" altLang="zh-CN" sz="2400" b="1" dirty="0" smtClean="0">
              <a:latin typeface="+mn-ea"/>
            </a:endParaRPr>
          </a:p>
          <a:p>
            <a:r>
              <a:rPr lang="zh-CN" altLang="en-US" sz="2400" dirty="0" smtClean="0">
                <a:ea typeface="宋体" pitchFamily="2" charset="-122"/>
              </a:rPr>
              <a:t>        学生在假期自学高一的（必修</a:t>
            </a:r>
            <a:r>
              <a:rPr lang="en-US" altLang="zh-CN" sz="2400" dirty="0" smtClean="0">
                <a:ea typeface="宋体" pitchFamily="2" charset="-122"/>
              </a:rPr>
              <a:t>1</a:t>
            </a:r>
            <a:r>
              <a:rPr lang="zh-CN" altLang="en-US" sz="2400" dirty="0" smtClean="0">
                <a:ea typeface="宋体" pitchFamily="2" charset="-122"/>
              </a:rPr>
              <a:t>）的物理，为高一学习</a:t>
            </a:r>
            <a:r>
              <a:rPr lang="en-US" altLang="zh-CN" sz="2400" dirty="0" smtClean="0">
                <a:ea typeface="宋体" pitchFamily="2" charset="-122"/>
              </a:rPr>
              <a:t>AP</a:t>
            </a:r>
            <a:r>
              <a:rPr lang="zh-CN" altLang="en-US" sz="2400" dirty="0" smtClean="0">
                <a:ea typeface="宋体" pitchFamily="2" charset="-122"/>
              </a:rPr>
              <a:t>物理</a:t>
            </a:r>
            <a:r>
              <a:rPr lang="en-US" altLang="zh-CN" sz="2400" dirty="0" smtClean="0">
                <a:ea typeface="宋体" pitchFamily="2" charset="-122"/>
              </a:rPr>
              <a:t>1</a:t>
            </a:r>
            <a:r>
              <a:rPr lang="zh-CN" altLang="en-US" sz="2400" dirty="0" smtClean="0">
                <a:ea typeface="宋体" pitchFamily="2" charset="-122"/>
              </a:rPr>
              <a:t>做准备</a:t>
            </a:r>
            <a:r>
              <a:rPr lang="zh-CN" altLang="en-US" sz="2400" b="1" dirty="0" smtClean="0">
                <a:ea typeface="宋体" pitchFamily="2" charset="-122"/>
              </a:rPr>
              <a:t>。 </a:t>
            </a:r>
            <a:r>
              <a:rPr lang="zh-CN" altLang="en-US" sz="2400" b="1" dirty="0" smtClean="0">
                <a:ea typeface="宋体" pitchFamily="2" charset="-122"/>
              </a:rPr>
              <a:t>在</a:t>
            </a:r>
            <a:r>
              <a:rPr lang="zh-CN" altLang="en-US" sz="2400" dirty="0" smtClean="0">
                <a:ea typeface="宋体" pitchFamily="2" charset="-122"/>
              </a:rPr>
              <a:t>开学的第二周进行测试</a:t>
            </a:r>
            <a:r>
              <a:rPr lang="zh-CN" altLang="en-US" sz="2400" dirty="0" smtClean="0">
                <a:ea typeface="宋体" pitchFamily="2" charset="-122"/>
              </a:rPr>
              <a:t>。此次考试成绩作为一次小测记录到学期成绩。</a:t>
            </a:r>
            <a:endParaRPr lang="zh-CN" altLang="en-US" sz="2400" dirty="0">
              <a:ea typeface="宋体" pitchFamily="2" charset="-122"/>
            </a:endParaRP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476672"/>
            <a:ext cx="8229600" cy="864096"/>
          </a:xfrm>
        </p:spPr>
        <p:txBody>
          <a:bodyPr/>
          <a:lstStyle/>
          <a:p>
            <a:r>
              <a:rPr lang="zh-CN" altLang="en-US" dirty="0" smtClean="0">
                <a:latin typeface="+mn-ea"/>
              </a:rPr>
              <a:t>购买国际课程用书</a:t>
            </a:r>
            <a:endParaRPr lang="en-US" altLang="zh-CN" dirty="0" smtClean="0">
              <a:latin typeface="+mn-ea"/>
            </a:endParaRPr>
          </a:p>
        </p:txBody>
      </p:sp>
      <p:sp>
        <p:nvSpPr>
          <p:cNvPr id="3" name="矩形 2"/>
          <p:cNvSpPr/>
          <p:nvPr/>
        </p:nvSpPr>
        <p:spPr>
          <a:xfrm>
            <a:off x="899592" y="1196752"/>
            <a:ext cx="7416824" cy="3970318"/>
          </a:xfrm>
          <a:prstGeom prst="rect">
            <a:avLst/>
          </a:prstGeom>
        </p:spPr>
        <p:txBody>
          <a:bodyPr wrap="square">
            <a:spAutoFit/>
          </a:bodyPr>
          <a:lstStyle/>
          <a:p>
            <a:pPr algn="ctr"/>
            <a:endParaRPr lang="en-US" altLang="zh-CN" dirty="0" smtClean="0">
              <a:latin typeface="+mn-ea"/>
            </a:endParaRPr>
          </a:p>
          <a:p>
            <a:pPr algn="ctr"/>
            <a:r>
              <a:rPr lang="en-US" altLang="zh-CN" b="1" dirty="0" smtClean="0">
                <a:latin typeface="+mn-ea"/>
              </a:rPr>
              <a:t>1.</a:t>
            </a:r>
            <a:r>
              <a:rPr lang="zh-CN" altLang="en-US" b="1" dirty="0" smtClean="0">
                <a:latin typeface="+mn-ea"/>
              </a:rPr>
              <a:t>一本荣誉英语课程用</a:t>
            </a:r>
            <a:r>
              <a:rPr lang="zh-CN" altLang="en-US" b="1" dirty="0" smtClean="0">
                <a:latin typeface="+mn-ea"/>
              </a:rPr>
              <a:t>书</a:t>
            </a:r>
            <a:endParaRPr lang="en-US" altLang="zh-CN" b="1" dirty="0" smtClean="0">
              <a:latin typeface="+mn-ea"/>
            </a:endParaRPr>
          </a:p>
          <a:p>
            <a:pPr algn="ctr"/>
            <a:endParaRPr lang="en-US" altLang="zh-CN" dirty="0" smtClean="0">
              <a:latin typeface="+mn-ea"/>
            </a:endParaRPr>
          </a:p>
          <a:p>
            <a:pPr algn="ctr"/>
            <a:endParaRPr lang="en-US" altLang="zh-CN" dirty="0" smtClean="0">
              <a:latin typeface="+mn-ea"/>
            </a:endParaRPr>
          </a:p>
          <a:p>
            <a:pPr algn="ctr"/>
            <a:endParaRPr lang="en-US" altLang="zh-CN" dirty="0" smtClean="0">
              <a:latin typeface="+mn-ea"/>
            </a:endParaRPr>
          </a:p>
          <a:p>
            <a:pPr algn="ctr"/>
            <a:endParaRPr lang="en-US" altLang="zh-CN" dirty="0" smtClean="0">
              <a:latin typeface="+mn-ea"/>
            </a:endParaRPr>
          </a:p>
          <a:p>
            <a:pPr algn="ctr"/>
            <a:r>
              <a:rPr lang="en-US" altLang="zh-CN" b="1" dirty="0" smtClean="0">
                <a:latin typeface="+mn-ea"/>
              </a:rPr>
              <a:t>2</a:t>
            </a:r>
            <a:r>
              <a:rPr lang="en-US" altLang="zh-CN" b="1" dirty="0" smtClean="0">
                <a:latin typeface="+mn-ea"/>
              </a:rPr>
              <a:t>.</a:t>
            </a:r>
            <a:r>
              <a:rPr lang="zh-CN" altLang="en-US" b="1" dirty="0" smtClean="0">
                <a:latin typeface="+mn-ea"/>
              </a:rPr>
              <a:t>两本公共演讲课程用</a:t>
            </a:r>
            <a:r>
              <a:rPr lang="zh-CN" altLang="en-US" b="1" dirty="0" smtClean="0">
                <a:latin typeface="+mn-ea"/>
              </a:rPr>
              <a:t>书</a:t>
            </a:r>
            <a:endParaRPr lang="en-US" altLang="zh-CN" b="1" dirty="0" smtClean="0">
              <a:latin typeface="+mn-ea"/>
            </a:endParaRPr>
          </a:p>
          <a:p>
            <a:pPr algn="ctr"/>
            <a:endParaRPr lang="en-US" altLang="zh-CN" dirty="0" smtClean="0">
              <a:latin typeface="+mn-ea"/>
            </a:endParaRPr>
          </a:p>
          <a:p>
            <a:pPr algn="ctr"/>
            <a:endParaRPr lang="en-US" altLang="zh-CN" dirty="0" smtClean="0">
              <a:latin typeface="+mn-ea"/>
            </a:endParaRPr>
          </a:p>
          <a:p>
            <a:pPr algn="ctr"/>
            <a:endParaRPr lang="en-US" altLang="zh-CN" dirty="0" smtClean="0">
              <a:latin typeface="+mn-ea"/>
            </a:endParaRPr>
          </a:p>
          <a:p>
            <a:pPr algn="ctr"/>
            <a:endParaRPr lang="en-US" altLang="zh-CN" dirty="0" smtClean="0">
              <a:latin typeface="+mn-ea"/>
            </a:endParaRPr>
          </a:p>
          <a:p>
            <a:pPr algn="ctr"/>
            <a:r>
              <a:rPr lang="en-US" altLang="zh-CN" b="1" dirty="0" smtClean="0">
                <a:latin typeface="+mn-ea"/>
              </a:rPr>
              <a:t>3</a:t>
            </a:r>
            <a:r>
              <a:rPr lang="en-US" altLang="zh-CN" b="1" dirty="0" smtClean="0">
                <a:latin typeface="+mn-ea"/>
              </a:rPr>
              <a:t>.</a:t>
            </a:r>
            <a:r>
              <a:rPr lang="zh-CN" altLang="en-US" b="1" dirty="0" smtClean="0">
                <a:latin typeface="+mn-ea"/>
              </a:rPr>
              <a:t>一本</a:t>
            </a:r>
            <a:r>
              <a:rPr lang="en-US" altLang="zh-CN" b="1" dirty="0" smtClean="0">
                <a:latin typeface="+mn-ea"/>
              </a:rPr>
              <a:t>AP</a:t>
            </a:r>
            <a:r>
              <a:rPr lang="zh-CN" altLang="en-US" b="1" dirty="0" smtClean="0">
                <a:latin typeface="+mn-ea"/>
              </a:rPr>
              <a:t>物理用</a:t>
            </a:r>
            <a:r>
              <a:rPr lang="zh-CN" altLang="en-US" b="1" dirty="0" smtClean="0">
                <a:latin typeface="+mn-ea"/>
              </a:rPr>
              <a:t>书</a:t>
            </a:r>
            <a:endParaRPr lang="en-US" altLang="zh-CN" b="1" dirty="0" smtClean="0">
              <a:latin typeface="+mn-ea"/>
            </a:endParaRPr>
          </a:p>
          <a:p>
            <a:endParaRPr lang="en-US" altLang="zh-CN" dirty="0" smtClean="0">
              <a:latin typeface="+mn-ea"/>
            </a:endParaRPr>
          </a:p>
          <a:p>
            <a:endParaRPr lang="en-US" altLang="zh-CN" dirty="0" smtClean="0">
              <a:ea typeface="宋体" pitchFamily="2" charset="-122"/>
            </a:endParaRPr>
          </a:p>
        </p:txBody>
      </p:sp>
      <p:pic>
        <p:nvPicPr>
          <p:cNvPr id="1026" name="Picture 2"/>
          <p:cNvPicPr>
            <a:picLocks noChangeAspect="1" noChangeArrowheads="1"/>
          </p:cNvPicPr>
          <p:nvPr/>
        </p:nvPicPr>
        <p:blipFill>
          <a:blip r:embed="rId2" cstate="print"/>
          <a:srcRect/>
          <a:stretch>
            <a:fillRect/>
          </a:stretch>
        </p:blipFill>
        <p:spPr bwMode="auto">
          <a:xfrm>
            <a:off x="1259633" y="2060848"/>
            <a:ext cx="6984776" cy="720849"/>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1259632" y="3356992"/>
            <a:ext cx="6984776" cy="864096"/>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1331640" y="4725144"/>
            <a:ext cx="6840760" cy="792088"/>
          </a:xfrm>
          <a:prstGeom prst="rect">
            <a:avLst/>
          </a:prstGeom>
          <a:noFill/>
          <a:ln w="9525">
            <a:noFill/>
            <a:miter lim="800000"/>
            <a:headEnd/>
            <a:tailEnd/>
          </a:ln>
        </p:spPr>
      </p:pic>
    </p:spTree>
  </p:cSld>
  <p:clrMapOvr>
    <a:masterClrMapping/>
  </p:clrMapOvr>
  <p:transition>
    <p:fade/>
  </p:transition>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718</TotalTime>
  <Words>1064</Words>
  <Application>Microsoft Office PowerPoint</Application>
  <PresentationFormat>全屏显示(4:3)</PresentationFormat>
  <Paragraphs>165</Paragraphs>
  <Slides>15</Slides>
  <Notes>0</Notes>
  <HiddenSlides>0</HiddenSlides>
  <MMClips>0</MMClips>
  <ScaleCrop>false</ScaleCrop>
  <HeadingPairs>
    <vt:vector size="4" baseType="variant">
      <vt:variant>
        <vt:lpstr>主题</vt:lpstr>
      </vt:variant>
      <vt:variant>
        <vt:i4>1</vt:i4>
      </vt:variant>
      <vt:variant>
        <vt:lpstr>幻灯片标题</vt:lpstr>
      </vt:variant>
      <vt:variant>
        <vt:i4>15</vt:i4>
      </vt:variant>
    </vt:vector>
  </HeadingPairs>
  <TitlesOfParts>
    <vt:vector size="16" baseType="lpstr">
      <vt:lpstr>Office 主题</vt:lpstr>
      <vt:lpstr>深圳中学国际课程体系介绍</vt:lpstr>
      <vt:lpstr>目录</vt:lpstr>
      <vt:lpstr>教育理念</vt:lpstr>
      <vt:lpstr>课程结构 </vt:lpstr>
      <vt:lpstr>学术课程分为五个层次 </vt:lpstr>
      <vt:lpstr>幻灯片 6</vt:lpstr>
      <vt:lpstr>高一课程的安排</vt:lpstr>
      <vt:lpstr>  暑假作业   </vt:lpstr>
      <vt:lpstr>购买国际课程用书</vt:lpstr>
      <vt:lpstr>入学考试 - TOEFL Junior</vt:lpstr>
      <vt:lpstr>入学考试</vt:lpstr>
      <vt:lpstr>入学考试- 报名流程</vt:lpstr>
      <vt:lpstr>报名证件要求</vt:lpstr>
      <vt:lpstr>德语课申请</vt:lpstr>
      <vt:lpstr>幻灯片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标题标题标题标题标题</dc:title>
  <dc:creator>Zhukewen</dc:creator>
  <cp:lastModifiedBy>User</cp:lastModifiedBy>
  <cp:revision>79</cp:revision>
  <dcterms:created xsi:type="dcterms:W3CDTF">2014-04-15T07:42:03Z</dcterms:created>
  <dcterms:modified xsi:type="dcterms:W3CDTF">2015-07-15T01:40:51Z</dcterms:modified>
</cp:coreProperties>
</file>